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97" r:id="rId1"/>
  </p:sldMasterIdLst>
  <p:notesMasterIdLst>
    <p:notesMasterId r:id="rId16"/>
  </p:notesMasterIdLst>
  <p:sldIdLst>
    <p:sldId id="257" r:id="rId2"/>
    <p:sldId id="259" r:id="rId3"/>
    <p:sldId id="258" r:id="rId4"/>
    <p:sldId id="264" r:id="rId5"/>
    <p:sldId id="268" r:id="rId6"/>
    <p:sldId id="269" r:id="rId7"/>
    <p:sldId id="260" r:id="rId8"/>
    <p:sldId id="261" r:id="rId9"/>
    <p:sldId id="267" r:id="rId10"/>
    <p:sldId id="262" r:id="rId11"/>
    <p:sldId id="273" r:id="rId12"/>
    <p:sldId id="271" r:id="rId13"/>
    <p:sldId id="263" r:id="rId14"/>
    <p:sldId id="272" r:id="rId15"/>
  </p:sldIdLst>
  <p:sldSz cx="10440988" cy="6769100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Стиль из темы 1 - акцент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69C7853C-536D-4A76-A0AE-DD22124D55A5}" styleName="Стиль из темы 1 - акцент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660B408-B3CF-4A94-85FC-2B1E0A45F4A2}" styleName="Темный стиль 2 - акцент 1/акцент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69CF1AB2-1976-4502-BF36-3FF5EA218861}" styleName="Средний стиль 4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16D9F66E-5EB9-4882-86FB-DCBF35E3C3E4}" styleName="Средний стиль 4 - акцент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8A107856-5554-42FB-B03E-39F5DBC370BA}" styleName="Средний стиль 4 -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125E5076-3810-47DD-B79F-674D7AD40C01}" styleName="Темный стиль 1 - акцент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E8034E78-7F5D-4C2E-B375-FC64B27BC917}" styleName="Темный стиль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37CE84F3-28C3-443E-9E96-99CF82512B78}" styleName="Темный стиль 1 - акцент 2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wholeTbl>
    <a:band1H>
      <a:tcStyle>
        <a:tcBdr/>
        <a:fill>
          <a:solidFill>
            <a:schemeClr val="accent2">
              <a:shade val="60000"/>
            </a:schemeClr>
          </a:solidFill>
        </a:fill>
      </a:tcStyle>
    </a:band1H>
    <a:band1V>
      <a:tcStyle>
        <a:tcBdr/>
        <a:fill>
          <a:solidFill>
            <a:schemeClr val="accent2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2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2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2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1FECB4D8-DB02-4DC6-A0A2-4F2EBAE1DC90}" styleName="Средний стиль 1 - акцент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22838BEF-8BB2-4498-84A7-C5851F593DF1}" styleName="Средний стиль 4 -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0505E3EF-67EA-436B-97B2-0124C06EBD24}" styleName="Средний стиль 4 - акцент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C4B1156A-380E-4F78-BDF5-A606A8083BF9}" styleName="Средний стиль 4 - акцент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498" autoAdjust="0"/>
    <p:restoredTop sz="83251" autoAdjust="0"/>
  </p:normalViewPr>
  <p:slideViewPr>
    <p:cSldViewPr>
      <p:cViewPr>
        <p:scale>
          <a:sx n="64" d="100"/>
          <a:sy n="64" d="100"/>
        </p:scale>
        <p:origin x="-1236" y="-102"/>
      </p:cViewPr>
      <p:guideLst>
        <p:guide orient="horz" pos="2132"/>
        <p:guide pos="3289"/>
      </p:guideLst>
    </p:cSldViewPr>
  </p:slideViewPr>
  <p:notesTextViewPr>
    <p:cViewPr>
      <p:scale>
        <a:sx n="75" d="100"/>
        <a:sy n="75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3_1">
  <dgm:title val=""/>
  <dgm:desc val=""/>
  <dgm:catLst>
    <dgm:cat type="accent3" pri="11100"/>
  </dgm:catLst>
  <dgm:styleLbl name="node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3">
        <a:alpha val="4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3_1">
  <dgm:title val=""/>
  <dgm:desc val=""/>
  <dgm:catLst>
    <dgm:cat type="accent3" pri="11100"/>
  </dgm:catLst>
  <dgm:styleLbl name="node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3">
        <a:alpha val="4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3_1">
  <dgm:title val=""/>
  <dgm:desc val=""/>
  <dgm:catLst>
    <dgm:cat type="accent3" pri="11100"/>
  </dgm:catLst>
  <dgm:styleLbl name="node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3">
        <a:alpha val="4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3_1">
  <dgm:title val=""/>
  <dgm:desc val=""/>
  <dgm:catLst>
    <dgm:cat type="accent3" pri="11100"/>
  </dgm:catLst>
  <dgm:styleLbl name="node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3">
        <a:alpha val="4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0125B09-0083-43BE-BC21-ED4ECB62396E}" type="doc">
      <dgm:prSet loTypeId="urn:microsoft.com/office/officeart/2008/layout/VerticalCurvedList" loCatId="list" qsTypeId="urn:microsoft.com/office/officeart/2005/8/quickstyle/simple1" qsCatId="simple" csTypeId="urn:microsoft.com/office/officeart/2005/8/colors/accent3_1" csCatId="accent3" phldr="1"/>
      <dgm:spPr/>
      <dgm:t>
        <a:bodyPr/>
        <a:lstStyle/>
        <a:p>
          <a:endParaRPr lang="ru-RU"/>
        </a:p>
      </dgm:t>
    </dgm:pt>
    <dgm:pt modelId="{9177B0D5-8E76-4CF8-847B-03917941EB58}">
      <dgm:prSet phldrT="[Текст]" custT="1"/>
      <dgm:spPr/>
      <dgm:t>
        <a:bodyPr/>
        <a:lstStyle/>
        <a:p>
          <a:pPr algn="just"/>
          <a:r>
            <a:rPr lang="ru-RU" sz="1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а) недостаточно обстоятельная квалификации убийств, совершаемых по найму, согласно их атрибутивным признакам, закрепленных в УК РФ, не позволяющая в достаточной мере отграничить этот вид преступления от убийств из корыстных побуждений или так называемых «заказных убийств»;</a:t>
          </a:r>
          <a:endParaRPr lang="ru-RU" sz="1800" dirty="0"/>
        </a:p>
      </dgm:t>
    </dgm:pt>
    <dgm:pt modelId="{BC65D060-8ACE-4083-A18B-E5A82E0281EF}" type="parTrans" cxnId="{37A9A79F-8614-456D-BF16-FCBAE69F28EA}">
      <dgm:prSet/>
      <dgm:spPr/>
      <dgm:t>
        <a:bodyPr/>
        <a:lstStyle/>
        <a:p>
          <a:endParaRPr lang="ru-RU"/>
        </a:p>
      </dgm:t>
    </dgm:pt>
    <dgm:pt modelId="{E2A2E671-AAEF-4CA3-AD97-5E6DC19819EF}" type="sibTrans" cxnId="{37A9A79F-8614-456D-BF16-FCBAE69F28EA}">
      <dgm:prSet/>
      <dgm:spPr/>
      <dgm:t>
        <a:bodyPr/>
        <a:lstStyle/>
        <a:p>
          <a:endParaRPr lang="ru-RU"/>
        </a:p>
      </dgm:t>
    </dgm:pt>
    <dgm:pt modelId="{5FA1776C-A9FF-4D09-81B5-8458AA0815D5}">
      <dgm:prSet custT="1"/>
      <dgm:spPr/>
      <dgm:t>
        <a:bodyPr/>
        <a:lstStyle/>
        <a:p>
          <a:pPr algn="just"/>
          <a:r>
            <a:rPr lang="ru-RU" sz="1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б) отсутствие единого подхода в распознавании и, следовательно, регистрации этих убийств; </a:t>
          </a:r>
          <a:endParaRPr lang="ru-RU" sz="1800" dirty="0" smtClean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B037322-9E21-41C6-97C6-4C2D32F6C777}" type="parTrans" cxnId="{9EBC6FD5-3231-4BDC-98F8-A26C4DD74AEF}">
      <dgm:prSet/>
      <dgm:spPr/>
      <dgm:t>
        <a:bodyPr/>
        <a:lstStyle/>
        <a:p>
          <a:endParaRPr lang="ru-RU"/>
        </a:p>
      </dgm:t>
    </dgm:pt>
    <dgm:pt modelId="{1B65766B-DA53-4C49-9A1B-DD0984CF9373}" type="sibTrans" cxnId="{9EBC6FD5-3231-4BDC-98F8-A26C4DD74AEF}">
      <dgm:prSet/>
      <dgm:spPr/>
      <dgm:t>
        <a:bodyPr/>
        <a:lstStyle/>
        <a:p>
          <a:endParaRPr lang="ru-RU"/>
        </a:p>
      </dgm:t>
    </dgm:pt>
    <dgm:pt modelId="{A6D5CAF0-B69B-47B1-B519-D3731A0A6BE3}">
      <dgm:prSet custT="1"/>
      <dgm:spPr/>
      <dgm:t>
        <a:bodyPr/>
        <a:lstStyle/>
        <a:p>
          <a:pPr algn="just"/>
          <a:r>
            <a:rPr lang="ru-RU" sz="1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в) маскировка под иные виды убийств, самоубийства или несчастные случаи, а также тщательное сокрытие следов преступления; </a:t>
          </a:r>
          <a:endParaRPr lang="ru-RU" sz="1800" dirty="0" smtClean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C9EC3F8-BDE1-4656-A432-6AF82CCC8F88}" type="parTrans" cxnId="{8A226D48-BE64-4EB2-BB6B-FF95F38815BB}">
      <dgm:prSet/>
      <dgm:spPr/>
      <dgm:t>
        <a:bodyPr/>
        <a:lstStyle/>
        <a:p>
          <a:endParaRPr lang="ru-RU"/>
        </a:p>
      </dgm:t>
    </dgm:pt>
    <dgm:pt modelId="{E9CE97C5-127F-418D-BA16-9B0EFD6DBE4A}" type="sibTrans" cxnId="{8A226D48-BE64-4EB2-BB6B-FF95F38815BB}">
      <dgm:prSet/>
      <dgm:spPr/>
      <dgm:t>
        <a:bodyPr/>
        <a:lstStyle/>
        <a:p>
          <a:endParaRPr lang="ru-RU"/>
        </a:p>
      </dgm:t>
    </dgm:pt>
    <dgm:pt modelId="{CB583A7D-99A2-4A1B-9D0F-5677DF2E4B0D}">
      <dgm:prSet custT="1"/>
      <dgm:spPr/>
      <dgm:t>
        <a:bodyPr/>
        <a:lstStyle/>
        <a:p>
          <a:pPr algn="just"/>
          <a:r>
            <a:rPr lang="ru-RU" sz="1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г) недостаточная информированность правоохранительных органов о лицах, подготавливающих и совершающих убийства по найму.</a:t>
          </a:r>
          <a:endParaRPr lang="ru-RU" sz="18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1556E9E-9FEB-4541-85A9-37E281288EA1}" type="parTrans" cxnId="{5D08B623-02A7-482B-83FB-64B0C0444FA6}">
      <dgm:prSet/>
      <dgm:spPr/>
      <dgm:t>
        <a:bodyPr/>
        <a:lstStyle/>
        <a:p>
          <a:endParaRPr lang="ru-RU"/>
        </a:p>
      </dgm:t>
    </dgm:pt>
    <dgm:pt modelId="{BBAAED9A-AFC9-4EC0-8766-A4AD7F6E1AFC}" type="sibTrans" cxnId="{5D08B623-02A7-482B-83FB-64B0C0444FA6}">
      <dgm:prSet/>
      <dgm:spPr/>
      <dgm:t>
        <a:bodyPr/>
        <a:lstStyle/>
        <a:p>
          <a:endParaRPr lang="ru-RU"/>
        </a:p>
      </dgm:t>
    </dgm:pt>
    <dgm:pt modelId="{67C46F75-5536-4FA1-A574-688D6661DE43}" type="pres">
      <dgm:prSet presAssocID="{50125B09-0083-43BE-BC21-ED4ECB62396E}" presName="Name0" presStyleCnt="0">
        <dgm:presLayoutVars>
          <dgm:chMax val="7"/>
          <dgm:chPref val="7"/>
          <dgm:dir/>
        </dgm:presLayoutVars>
      </dgm:prSet>
      <dgm:spPr/>
    </dgm:pt>
    <dgm:pt modelId="{C98E7E99-0088-47BB-BA51-F539AA6123D6}" type="pres">
      <dgm:prSet presAssocID="{50125B09-0083-43BE-BC21-ED4ECB62396E}" presName="Name1" presStyleCnt="0"/>
      <dgm:spPr/>
    </dgm:pt>
    <dgm:pt modelId="{F9D7372A-9B20-462A-A80B-516D4CD2BFB8}" type="pres">
      <dgm:prSet presAssocID="{50125B09-0083-43BE-BC21-ED4ECB62396E}" presName="cycle" presStyleCnt="0"/>
      <dgm:spPr/>
    </dgm:pt>
    <dgm:pt modelId="{72FB0DCD-B2DA-4380-8E63-39B3AD4C816A}" type="pres">
      <dgm:prSet presAssocID="{50125B09-0083-43BE-BC21-ED4ECB62396E}" presName="srcNode" presStyleLbl="node1" presStyleIdx="0" presStyleCnt="4"/>
      <dgm:spPr/>
    </dgm:pt>
    <dgm:pt modelId="{74CFD4B2-52EA-4118-A243-CB6D9C14212F}" type="pres">
      <dgm:prSet presAssocID="{50125B09-0083-43BE-BC21-ED4ECB62396E}" presName="conn" presStyleLbl="parChTrans1D2" presStyleIdx="0" presStyleCnt="1"/>
      <dgm:spPr/>
    </dgm:pt>
    <dgm:pt modelId="{2CF32447-7004-4293-9402-E1CABDD00D14}" type="pres">
      <dgm:prSet presAssocID="{50125B09-0083-43BE-BC21-ED4ECB62396E}" presName="extraNode" presStyleLbl="node1" presStyleIdx="0" presStyleCnt="4"/>
      <dgm:spPr/>
    </dgm:pt>
    <dgm:pt modelId="{083CDE7A-2D2D-4D28-8913-B5FA2C795573}" type="pres">
      <dgm:prSet presAssocID="{50125B09-0083-43BE-BC21-ED4ECB62396E}" presName="dstNode" presStyleLbl="node1" presStyleIdx="0" presStyleCnt="4"/>
      <dgm:spPr/>
    </dgm:pt>
    <dgm:pt modelId="{B5E1BD1A-5FC7-453A-9880-3CC1253F478A}" type="pres">
      <dgm:prSet presAssocID="{9177B0D5-8E76-4CF8-847B-03917941EB58}" presName="text_1" presStyleLbl="node1" presStyleIdx="0" presStyleCnt="4" custScaleY="12084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C1FC079-462B-4B61-967B-42DEE41CDCC3}" type="pres">
      <dgm:prSet presAssocID="{9177B0D5-8E76-4CF8-847B-03917941EB58}" presName="accent_1" presStyleCnt="0"/>
      <dgm:spPr/>
    </dgm:pt>
    <dgm:pt modelId="{821C36BA-D91C-4395-A23E-47F646D449E4}" type="pres">
      <dgm:prSet presAssocID="{9177B0D5-8E76-4CF8-847B-03917941EB58}" presName="accentRepeatNode" presStyleLbl="solidFgAcc1" presStyleIdx="0" presStyleCnt="4"/>
      <dgm:spPr/>
    </dgm:pt>
    <dgm:pt modelId="{C9EC45B9-FD49-4AF0-B11E-FA85B5167267}" type="pres">
      <dgm:prSet presAssocID="{5FA1776C-A9FF-4D09-81B5-8458AA0815D5}" presName="text_2" presStyleLbl="node1" presStyleIdx="1" presStyleCnt="4" custScaleY="120844">
        <dgm:presLayoutVars>
          <dgm:bulletEnabled val="1"/>
        </dgm:presLayoutVars>
      </dgm:prSet>
      <dgm:spPr/>
    </dgm:pt>
    <dgm:pt modelId="{F1E8023A-43CB-4D03-BCAD-7CE827DB47FF}" type="pres">
      <dgm:prSet presAssocID="{5FA1776C-A9FF-4D09-81B5-8458AA0815D5}" presName="accent_2" presStyleCnt="0"/>
      <dgm:spPr/>
    </dgm:pt>
    <dgm:pt modelId="{369446BA-3736-4F4E-BB64-E774E504AC66}" type="pres">
      <dgm:prSet presAssocID="{5FA1776C-A9FF-4D09-81B5-8458AA0815D5}" presName="accentRepeatNode" presStyleLbl="solidFgAcc1" presStyleIdx="1" presStyleCnt="4"/>
      <dgm:spPr/>
    </dgm:pt>
    <dgm:pt modelId="{039E8988-7C9E-487E-8CEF-0D966563630B}" type="pres">
      <dgm:prSet presAssocID="{A6D5CAF0-B69B-47B1-B519-D3731A0A6BE3}" presName="text_3" presStyleLbl="node1" presStyleIdx="2" presStyleCnt="4" custScaleY="120844">
        <dgm:presLayoutVars>
          <dgm:bulletEnabled val="1"/>
        </dgm:presLayoutVars>
      </dgm:prSet>
      <dgm:spPr/>
    </dgm:pt>
    <dgm:pt modelId="{EED3DC15-8633-4EAF-9615-DF9D3256840C}" type="pres">
      <dgm:prSet presAssocID="{A6D5CAF0-B69B-47B1-B519-D3731A0A6BE3}" presName="accent_3" presStyleCnt="0"/>
      <dgm:spPr/>
    </dgm:pt>
    <dgm:pt modelId="{FE5B76CB-684E-4279-AC5F-B275F277AB90}" type="pres">
      <dgm:prSet presAssocID="{A6D5CAF0-B69B-47B1-B519-D3731A0A6BE3}" presName="accentRepeatNode" presStyleLbl="solidFgAcc1" presStyleIdx="2" presStyleCnt="4"/>
      <dgm:spPr/>
    </dgm:pt>
    <dgm:pt modelId="{25DFF9E6-A3F5-4BFF-A136-3982D0A57A7D}" type="pres">
      <dgm:prSet presAssocID="{CB583A7D-99A2-4A1B-9D0F-5677DF2E4B0D}" presName="text_4" presStyleLbl="node1" presStyleIdx="3" presStyleCnt="4" custScaleY="120844">
        <dgm:presLayoutVars>
          <dgm:bulletEnabled val="1"/>
        </dgm:presLayoutVars>
      </dgm:prSet>
      <dgm:spPr/>
    </dgm:pt>
    <dgm:pt modelId="{90EB9ACE-3FDD-44EE-900B-C756E3187894}" type="pres">
      <dgm:prSet presAssocID="{CB583A7D-99A2-4A1B-9D0F-5677DF2E4B0D}" presName="accent_4" presStyleCnt="0"/>
      <dgm:spPr/>
    </dgm:pt>
    <dgm:pt modelId="{D2D7D3AE-A9EA-4579-8F9D-E81FB708CDBA}" type="pres">
      <dgm:prSet presAssocID="{CB583A7D-99A2-4A1B-9D0F-5677DF2E4B0D}" presName="accentRepeatNode" presStyleLbl="solidFgAcc1" presStyleIdx="3" presStyleCnt="4"/>
      <dgm:spPr/>
    </dgm:pt>
  </dgm:ptLst>
  <dgm:cxnLst>
    <dgm:cxn modelId="{D5D01562-C17B-4D2A-BF6F-043B179C5967}" type="presOf" srcId="{50125B09-0083-43BE-BC21-ED4ECB62396E}" destId="{67C46F75-5536-4FA1-A574-688D6661DE43}" srcOrd="0" destOrd="0" presId="urn:microsoft.com/office/officeart/2008/layout/VerticalCurvedList"/>
    <dgm:cxn modelId="{672A53D7-A348-42AE-9448-2EDEEE3F96D5}" type="presOf" srcId="{CB583A7D-99A2-4A1B-9D0F-5677DF2E4B0D}" destId="{25DFF9E6-A3F5-4BFF-A136-3982D0A57A7D}" srcOrd="0" destOrd="0" presId="urn:microsoft.com/office/officeart/2008/layout/VerticalCurvedList"/>
    <dgm:cxn modelId="{9EBC6FD5-3231-4BDC-98F8-A26C4DD74AEF}" srcId="{50125B09-0083-43BE-BC21-ED4ECB62396E}" destId="{5FA1776C-A9FF-4D09-81B5-8458AA0815D5}" srcOrd="1" destOrd="0" parTransId="{5B037322-9E21-41C6-97C6-4C2D32F6C777}" sibTransId="{1B65766B-DA53-4C49-9A1B-DD0984CF9373}"/>
    <dgm:cxn modelId="{08AC3E53-E5CE-4A02-B1DC-92CC02ABB081}" type="presOf" srcId="{A6D5CAF0-B69B-47B1-B519-D3731A0A6BE3}" destId="{039E8988-7C9E-487E-8CEF-0D966563630B}" srcOrd="0" destOrd="0" presId="urn:microsoft.com/office/officeart/2008/layout/VerticalCurvedList"/>
    <dgm:cxn modelId="{5D08B623-02A7-482B-83FB-64B0C0444FA6}" srcId="{50125B09-0083-43BE-BC21-ED4ECB62396E}" destId="{CB583A7D-99A2-4A1B-9D0F-5677DF2E4B0D}" srcOrd="3" destOrd="0" parTransId="{91556E9E-9FEB-4541-85A9-37E281288EA1}" sibTransId="{BBAAED9A-AFC9-4EC0-8766-A4AD7F6E1AFC}"/>
    <dgm:cxn modelId="{79BFD5D4-B1F7-477C-81DB-B50E710A3946}" type="presOf" srcId="{9177B0D5-8E76-4CF8-847B-03917941EB58}" destId="{B5E1BD1A-5FC7-453A-9880-3CC1253F478A}" srcOrd="0" destOrd="0" presId="urn:microsoft.com/office/officeart/2008/layout/VerticalCurvedList"/>
    <dgm:cxn modelId="{8A226D48-BE64-4EB2-BB6B-FF95F38815BB}" srcId="{50125B09-0083-43BE-BC21-ED4ECB62396E}" destId="{A6D5CAF0-B69B-47B1-B519-D3731A0A6BE3}" srcOrd="2" destOrd="0" parTransId="{BC9EC3F8-BDE1-4656-A432-6AF82CCC8F88}" sibTransId="{E9CE97C5-127F-418D-BA16-9B0EFD6DBE4A}"/>
    <dgm:cxn modelId="{37A9A79F-8614-456D-BF16-FCBAE69F28EA}" srcId="{50125B09-0083-43BE-BC21-ED4ECB62396E}" destId="{9177B0D5-8E76-4CF8-847B-03917941EB58}" srcOrd="0" destOrd="0" parTransId="{BC65D060-8ACE-4083-A18B-E5A82E0281EF}" sibTransId="{E2A2E671-AAEF-4CA3-AD97-5E6DC19819EF}"/>
    <dgm:cxn modelId="{4586F209-DC61-41B6-9920-ADA557764D8C}" type="presOf" srcId="{5FA1776C-A9FF-4D09-81B5-8458AA0815D5}" destId="{C9EC45B9-FD49-4AF0-B11E-FA85B5167267}" srcOrd="0" destOrd="0" presId="urn:microsoft.com/office/officeart/2008/layout/VerticalCurvedList"/>
    <dgm:cxn modelId="{2F066CCE-17D3-4455-912A-3B161FF8BCEE}" type="presOf" srcId="{E2A2E671-AAEF-4CA3-AD97-5E6DC19819EF}" destId="{74CFD4B2-52EA-4118-A243-CB6D9C14212F}" srcOrd="0" destOrd="0" presId="urn:microsoft.com/office/officeart/2008/layout/VerticalCurvedList"/>
    <dgm:cxn modelId="{285C85F7-3900-419D-9923-6413BEC6CEBE}" type="presParOf" srcId="{67C46F75-5536-4FA1-A574-688D6661DE43}" destId="{C98E7E99-0088-47BB-BA51-F539AA6123D6}" srcOrd="0" destOrd="0" presId="urn:microsoft.com/office/officeart/2008/layout/VerticalCurvedList"/>
    <dgm:cxn modelId="{A0EC1E9B-60B3-49F7-AED3-9C85807F82F5}" type="presParOf" srcId="{C98E7E99-0088-47BB-BA51-F539AA6123D6}" destId="{F9D7372A-9B20-462A-A80B-516D4CD2BFB8}" srcOrd="0" destOrd="0" presId="urn:microsoft.com/office/officeart/2008/layout/VerticalCurvedList"/>
    <dgm:cxn modelId="{36ED7558-3639-4277-9792-BD201A4DC34C}" type="presParOf" srcId="{F9D7372A-9B20-462A-A80B-516D4CD2BFB8}" destId="{72FB0DCD-B2DA-4380-8E63-39B3AD4C816A}" srcOrd="0" destOrd="0" presId="urn:microsoft.com/office/officeart/2008/layout/VerticalCurvedList"/>
    <dgm:cxn modelId="{EA6A2188-83C3-4CE3-8F2C-B8968C4D9CC1}" type="presParOf" srcId="{F9D7372A-9B20-462A-A80B-516D4CD2BFB8}" destId="{74CFD4B2-52EA-4118-A243-CB6D9C14212F}" srcOrd="1" destOrd="0" presId="urn:microsoft.com/office/officeart/2008/layout/VerticalCurvedList"/>
    <dgm:cxn modelId="{613408B3-B41D-49E9-81CC-7CE74995E12D}" type="presParOf" srcId="{F9D7372A-9B20-462A-A80B-516D4CD2BFB8}" destId="{2CF32447-7004-4293-9402-E1CABDD00D14}" srcOrd="2" destOrd="0" presId="urn:microsoft.com/office/officeart/2008/layout/VerticalCurvedList"/>
    <dgm:cxn modelId="{DBED2593-D2FF-4226-AA84-FF9AD124CEF1}" type="presParOf" srcId="{F9D7372A-9B20-462A-A80B-516D4CD2BFB8}" destId="{083CDE7A-2D2D-4D28-8913-B5FA2C795573}" srcOrd="3" destOrd="0" presId="urn:microsoft.com/office/officeart/2008/layout/VerticalCurvedList"/>
    <dgm:cxn modelId="{C2234E6C-9D04-47FB-859F-D318AE51484D}" type="presParOf" srcId="{C98E7E99-0088-47BB-BA51-F539AA6123D6}" destId="{B5E1BD1A-5FC7-453A-9880-3CC1253F478A}" srcOrd="1" destOrd="0" presId="urn:microsoft.com/office/officeart/2008/layout/VerticalCurvedList"/>
    <dgm:cxn modelId="{3ED04221-525C-4B69-A03D-A952DAD84904}" type="presParOf" srcId="{C98E7E99-0088-47BB-BA51-F539AA6123D6}" destId="{DC1FC079-462B-4B61-967B-42DEE41CDCC3}" srcOrd="2" destOrd="0" presId="urn:microsoft.com/office/officeart/2008/layout/VerticalCurvedList"/>
    <dgm:cxn modelId="{2ED92712-22D0-47BC-9588-BBC6D7FA6DDC}" type="presParOf" srcId="{DC1FC079-462B-4B61-967B-42DEE41CDCC3}" destId="{821C36BA-D91C-4395-A23E-47F646D449E4}" srcOrd="0" destOrd="0" presId="urn:microsoft.com/office/officeart/2008/layout/VerticalCurvedList"/>
    <dgm:cxn modelId="{1550FF88-1DC3-493D-AD5E-1437212D9853}" type="presParOf" srcId="{C98E7E99-0088-47BB-BA51-F539AA6123D6}" destId="{C9EC45B9-FD49-4AF0-B11E-FA85B5167267}" srcOrd="3" destOrd="0" presId="urn:microsoft.com/office/officeart/2008/layout/VerticalCurvedList"/>
    <dgm:cxn modelId="{101B542F-4570-4521-A53E-0D4BCE917966}" type="presParOf" srcId="{C98E7E99-0088-47BB-BA51-F539AA6123D6}" destId="{F1E8023A-43CB-4D03-BCAD-7CE827DB47FF}" srcOrd="4" destOrd="0" presId="urn:microsoft.com/office/officeart/2008/layout/VerticalCurvedList"/>
    <dgm:cxn modelId="{8C91F1D2-47CD-40C1-8546-2922CB43A5BA}" type="presParOf" srcId="{F1E8023A-43CB-4D03-BCAD-7CE827DB47FF}" destId="{369446BA-3736-4F4E-BB64-E774E504AC66}" srcOrd="0" destOrd="0" presId="urn:microsoft.com/office/officeart/2008/layout/VerticalCurvedList"/>
    <dgm:cxn modelId="{57E66459-D346-4A33-B24B-6ECBCC1CB7E8}" type="presParOf" srcId="{C98E7E99-0088-47BB-BA51-F539AA6123D6}" destId="{039E8988-7C9E-487E-8CEF-0D966563630B}" srcOrd="5" destOrd="0" presId="urn:microsoft.com/office/officeart/2008/layout/VerticalCurvedList"/>
    <dgm:cxn modelId="{CA34C529-71EB-4155-9B49-542FB45694FF}" type="presParOf" srcId="{C98E7E99-0088-47BB-BA51-F539AA6123D6}" destId="{EED3DC15-8633-4EAF-9615-DF9D3256840C}" srcOrd="6" destOrd="0" presId="urn:microsoft.com/office/officeart/2008/layout/VerticalCurvedList"/>
    <dgm:cxn modelId="{28421B0D-FFFD-4BBD-A8E9-57473E14FD60}" type="presParOf" srcId="{EED3DC15-8633-4EAF-9615-DF9D3256840C}" destId="{FE5B76CB-684E-4279-AC5F-B275F277AB90}" srcOrd="0" destOrd="0" presId="urn:microsoft.com/office/officeart/2008/layout/VerticalCurvedList"/>
    <dgm:cxn modelId="{6DA0EE2D-65D8-40AB-9754-C267E2CB62D4}" type="presParOf" srcId="{C98E7E99-0088-47BB-BA51-F539AA6123D6}" destId="{25DFF9E6-A3F5-4BFF-A136-3982D0A57A7D}" srcOrd="7" destOrd="0" presId="urn:microsoft.com/office/officeart/2008/layout/VerticalCurvedList"/>
    <dgm:cxn modelId="{8093218A-838B-4B33-B1CF-5FFDD1DA3140}" type="presParOf" srcId="{C98E7E99-0088-47BB-BA51-F539AA6123D6}" destId="{90EB9ACE-3FDD-44EE-900B-C756E3187894}" srcOrd="8" destOrd="0" presId="urn:microsoft.com/office/officeart/2008/layout/VerticalCurvedList"/>
    <dgm:cxn modelId="{893B8413-8B12-4CAF-8866-76C0A179AF02}" type="presParOf" srcId="{90EB9ACE-3FDD-44EE-900B-C756E3187894}" destId="{D2D7D3AE-A9EA-4579-8F9D-E81FB708CDBA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7212048-E841-4AB7-950D-FCF4465A5009}" type="doc">
      <dgm:prSet loTypeId="urn:microsoft.com/office/officeart/2008/layout/VerticalCurvedList" loCatId="list" qsTypeId="urn:microsoft.com/office/officeart/2005/8/quickstyle/simple1" qsCatId="simple" csTypeId="urn:microsoft.com/office/officeart/2005/8/colors/accent3_1" csCatId="accent3" phldr="1"/>
      <dgm:spPr/>
      <dgm:t>
        <a:bodyPr/>
        <a:lstStyle/>
        <a:p>
          <a:endParaRPr lang="ru-RU"/>
        </a:p>
      </dgm:t>
    </dgm:pt>
    <dgm:pt modelId="{BB0C356B-5403-4347-BB4D-165A3BD98ADD}">
      <dgm:prSet phldrT="[Текст]"/>
      <dgm:spPr/>
      <dgm:t>
        <a:bodyPr/>
        <a:lstStyle/>
        <a:p>
          <a:r>
            <a:rPr lang="ru-RU" dirty="0" smtClean="0"/>
            <a:t> а) совершаются специально нанятым, как правило, нейтральным лицом в интересах нанимателя, который действует из корыстных  побуждений;</a:t>
          </a:r>
          <a:endParaRPr lang="ru-RU" dirty="0"/>
        </a:p>
      </dgm:t>
    </dgm:pt>
    <dgm:pt modelId="{88420C9A-2DE8-4164-80CC-A0E6A504F34A}" type="parTrans" cxnId="{626379B2-BB21-4606-AD57-63DD661D85A9}">
      <dgm:prSet/>
      <dgm:spPr/>
      <dgm:t>
        <a:bodyPr/>
        <a:lstStyle/>
        <a:p>
          <a:endParaRPr lang="ru-RU"/>
        </a:p>
      </dgm:t>
    </dgm:pt>
    <dgm:pt modelId="{2CA74EB4-EDB3-40D6-960F-E7022F1B6B68}" type="sibTrans" cxnId="{626379B2-BB21-4606-AD57-63DD661D85A9}">
      <dgm:prSet/>
      <dgm:spPr/>
      <dgm:t>
        <a:bodyPr/>
        <a:lstStyle/>
        <a:p>
          <a:endParaRPr lang="ru-RU"/>
        </a:p>
      </dgm:t>
    </dgm:pt>
    <dgm:pt modelId="{1579C104-4C5E-4D2D-8221-3C32E4B9DDD3}">
      <dgm:prSet/>
      <dgm:spPr/>
      <dgm:t>
        <a:bodyPr/>
        <a:lstStyle/>
        <a:p>
          <a:r>
            <a:rPr lang="ru-RU" smtClean="0"/>
            <a:t> б) совершаются способом, носящим демонстративный и циничный характер, зачастую представляющий опасность для многих совершенно посторонних  людей;</a:t>
          </a:r>
          <a:endParaRPr lang="ru-RU"/>
        </a:p>
      </dgm:t>
    </dgm:pt>
    <dgm:pt modelId="{F9AB1BAF-992D-4EC9-B94B-020C9CB66CA8}" type="parTrans" cxnId="{2B7B52A3-7F10-47E8-A474-A7CE2C1E95DC}">
      <dgm:prSet/>
      <dgm:spPr/>
      <dgm:t>
        <a:bodyPr/>
        <a:lstStyle/>
        <a:p>
          <a:endParaRPr lang="ru-RU"/>
        </a:p>
      </dgm:t>
    </dgm:pt>
    <dgm:pt modelId="{D0B4BCC6-5F12-4EA9-BA2C-E4021DD2363E}" type="sibTrans" cxnId="{2B7B52A3-7F10-47E8-A474-A7CE2C1E95DC}">
      <dgm:prSet/>
      <dgm:spPr/>
      <dgm:t>
        <a:bodyPr/>
        <a:lstStyle/>
        <a:p>
          <a:endParaRPr lang="ru-RU"/>
        </a:p>
      </dgm:t>
    </dgm:pt>
    <dgm:pt modelId="{94DD9DB3-D4DA-43ED-BDAC-9DCA13D246DB}">
      <dgm:prSet/>
      <dgm:spPr/>
      <dgm:t>
        <a:bodyPr/>
        <a:lstStyle/>
        <a:p>
          <a:r>
            <a:rPr lang="ru-RU" smtClean="0"/>
            <a:t> в) в определенные периоды носят относительно массовый  характер;</a:t>
          </a:r>
          <a:endParaRPr lang="ru-RU"/>
        </a:p>
      </dgm:t>
    </dgm:pt>
    <dgm:pt modelId="{7E2E1B3B-8DC8-4F2B-AA8A-39FE06D140DA}" type="parTrans" cxnId="{CED06619-4420-4A31-9722-13DAEBAC3123}">
      <dgm:prSet/>
      <dgm:spPr/>
      <dgm:t>
        <a:bodyPr/>
        <a:lstStyle/>
        <a:p>
          <a:endParaRPr lang="ru-RU"/>
        </a:p>
      </dgm:t>
    </dgm:pt>
    <dgm:pt modelId="{08FEA80A-7CFD-4986-8A79-E27D37C3DEDA}" type="sibTrans" cxnId="{CED06619-4420-4A31-9722-13DAEBAC3123}">
      <dgm:prSet/>
      <dgm:spPr/>
      <dgm:t>
        <a:bodyPr/>
        <a:lstStyle/>
        <a:p>
          <a:endParaRPr lang="ru-RU"/>
        </a:p>
      </dgm:t>
    </dgm:pt>
    <dgm:pt modelId="{93307261-875A-4B46-9F6E-24F728548EFA}">
      <dgm:prSet/>
      <dgm:spPr/>
      <dgm:t>
        <a:bodyPr/>
        <a:lstStyle/>
        <a:p>
          <a:r>
            <a:rPr lang="ru-RU" dirty="0" smtClean="0"/>
            <a:t> г) являются составной частью преступности общества, в котором проводятся социально-экономические и политические преобразования </a:t>
          </a:r>
          <a:endParaRPr lang="ru-RU" dirty="0"/>
        </a:p>
      </dgm:t>
    </dgm:pt>
    <dgm:pt modelId="{0223D21C-1A5B-4200-AB72-D486EA1440CA}" type="parTrans" cxnId="{F7912326-7931-44EB-BD86-0ACAC263EAF5}">
      <dgm:prSet/>
      <dgm:spPr/>
      <dgm:t>
        <a:bodyPr/>
        <a:lstStyle/>
        <a:p>
          <a:endParaRPr lang="ru-RU"/>
        </a:p>
      </dgm:t>
    </dgm:pt>
    <dgm:pt modelId="{B42AF337-6E32-4608-B037-2306676199BF}" type="sibTrans" cxnId="{F7912326-7931-44EB-BD86-0ACAC263EAF5}">
      <dgm:prSet/>
      <dgm:spPr/>
      <dgm:t>
        <a:bodyPr/>
        <a:lstStyle/>
        <a:p>
          <a:endParaRPr lang="ru-RU"/>
        </a:p>
      </dgm:t>
    </dgm:pt>
    <dgm:pt modelId="{C9A85CF0-628B-44FA-B80B-83D133E19C36}" type="pres">
      <dgm:prSet presAssocID="{E7212048-E841-4AB7-950D-FCF4465A5009}" presName="Name0" presStyleCnt="0">
        <dgm:presLayoutVars>
          <dgm:chMax val="7"/>
          <dgm:chPref val="7"/>
          <dgm:dir/>
        </dgm:presLayoutVars>
      </dgm:prSet>
      <dgm:spPr/>
    </dgm:pt>
    <dgm:pt modelId="{565DD47E-A8D5-4CB5-8607-5591BDEA2C59}" type="pres">
      <dgm:prSet presAssocID="{E7212048-E841-4AB7-950D-FCF4465A5009}" presName="Name1" presStyleCnt="0"/>
      <dgm:spPr/>
    </dgm:pt>
    <dgm:pt modelId="{67E901A9-7B71-4863-8909-E9FFBAA5DB80}" type="pres">
      <dgm:prSet presAssocID="{E7212048-E841-4AB7-950D-FCF4465A5009}" presName="cycle" presStyleCnt="0"/>
      <dgm:spPr/>
    </dgm:pt>
    <dgm:pt modelId="{3584B612-E0A3-4CBE-9C22-6427CDBB989E}" type="pres">
      <dgm:prSet presAssocID="{E7212048-E841-4AB7-950D-FCF4465A5009}" presName="srcNode" presStyleLbl="node1" presStyleIdx="0" presStyleCnt="4"/>
      <dgm:spPr/>
    </dgm:pt>
    <dgm:pt modelId="{E6610B93-4569-43CB-8C96-B5F8516A920E}" type="pres">
      <dgm:prSet presAssocID="{E7212048-E841-4AB7-950D-FCF4465A5009}" presName="conn" presStyleLbl="parChTrans1D2" presStyleIdx="0" presStyleCnt="1"/>
      <dgm:spPr/>
    </dgm:pt>
    <dgm:pt modelId="{7571ABBA-ACDA-495D-916E-A4CE0ED52D90}" type="pres">
      <dgm:prSet presAssocID="{E7212048-E841-4AB7-950D-FCF4465A5009}" presName="extraNode" presStyleLbl="node1" presStyleIdx="0" presStyleCnt="4"/>
      <dgm:spPr/>
    </dgm:pt>
    <dgm:pt modelId="{C1544B1B-7097-4309-8F19-29E43572689F}" type="pres">
      <dgm:prSet presAssocID="{E7212048-E841-4AB7-950D-FCF4465A5009}" presName="dstNode" presStyleLbl="node1" presStyleIdx="0" presStyleCnt="4"/>
      <dgm:spPr/>
    </dgm:pt>
    <dgm:pt modelId="{A2FE0A12-5303-4445-B5CD-E1908E1EEA99}" type="pres">
      <dgm:prSet presAssocID="{BB0C356B-5403-4347-BB4D-165A3BD98ADD}" presName="text_1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E50459B-5285-4B9B-9305-A7ED2F3A52D9}" type="pres">
      <dgm:prSet presAssocID="{BB0C356B-5403-4347-BB4D-165A3BD98ADD}" presName="accent_1" presStyleCnt="0"/>
      <dgm:spPr/>
    </dgm:pt>
    <dgm:pt modelId="{1EA4F120-7074-4C19-8092-A786FC0F147B}" type="pres">
      <dgm:prSet presAssocID="{BB0C356B-5403-4347-BB4D-165A3BD98ADD}" presName="accentRepeatNode" presStyleLbl="solidFgAcc1" presStyleIdx="0" presStyleCnt="4"/>
      <dgm:spPr/>
    </dgm:pt>
    <dgm:pt modelId="{79A1F3F1-D326-4D0C-A637-302D26AA91E7}" type="pres">
      <dgm:prSet presAssocID="{1579C104-4C5E-4D2D-8221-3C32E4B9DDD3}" presName="text_2" presStyleLbl="node1" presStyleIdx="1" presStyleCnt="4">
        <dgm:presLayoutVars>
          <dgm:bulletEnabled val="1"/>
        </dgm:presLayoutVars>
      </dgm:prSet>
      <dgm:spPr/>
    </dgm:pt>
    <dgm:pt modelId="{D3940C82-759C-44B1-815F-8FF85D41A8B6}" type="pres">
      <dgm:prSet presAssocID="{1579C104-4C5E-4D2D-8221-3C32E4B9DDD3}" presName="accent_2" presStyleCnt="0"/>
      <dgm:spPr/>
    </dgm:pt>
    <dgm:pt modelId="{2B2380C2-1171-4E2B-9246-6926441FB33D}" type="pres">
      <dgm:prSet presAssocID="{1579C104-4C5E-4D2D-8221-3C32E4B9DDD3}" presName="accentRepeatNode" presStyleLbl="solidFgAcc1" presStyleIdx="1" presStyleCnt="4"/>
      <dgm:spPr/>
    </dgm:pt>
    <dgm:pt modelId="{21091BB5-79A7-4EC9-B475-FB6DB4A5F02C}" type="pres">
      <dgm:prSet presAssocID="{94DD9DB3-D4DA-43ED-BDAC-9DCA13D246DB}" presName="text_3" presStyleLbl="node1" presStyleIdx="2" presStyleCnt="4">
        <dgm:presLayoutVars>
          <dgm:bulletEnabled val="1"/>
        </dgm:presLayoutVars>
      </dgm:prSet>
      <dgm:spPr/>
    </dgm:pt>
    <dgm:pt modelId="{ECCF8075-4911-494B-A352-5327D578496A}" type="pres">
      <dgm:prSet presAssocID="{94DD9DB3-D4DA-43ED-BDAC-9DCA13D246DB}" presName="accent_3" presStyleCnt="0"/>
      <dgm:spPr/>
    </dgm:pt>
    <dgm:pt modelId="{9A4F3C4E-8882-427E-8131-0AA3D531E44B}" type="pres">
      <dgm:prSet presAssocID="{94DD9DB3-D4DA-43ED-BDAC-9DCA13D246DB}" presName="accentRepeatNode" presStyleLbl="solidFgAcc1" presStyleIdx="2" presStyleCnt="4"/>
      <dgm:spPr/>
    </dgm:pt>
    <dgm:pt modelId="{400AB172-872F-4425-A902-1FFBE224744B}" type="pres">
      <dgm:prSet presAssocID="{93307261-875A-4B46-9F6E-24F728548EFA}" presName="text_4" presStyleLbl="node1" presStyleIdx="3" presStyleCnt="4">
        <dgm:presLayoutVars>
          <dgm:bulletEnabled val="1"/>
        </dgm:presLayoutVars>
      </dgm:prSet>
      <dgm:spPr/>
    </dgm:pt>
    <dgm:pt modelId="{EC96073B-46ED-48F9-AC93-D0245601813C}" type="pres">
      <dgm:prSet presAssocID="{93307261-875A-4B46-9F6E-24F728548EFA}" presName="accent_4" presStyleCnt="0"/>
      <dgm:spPr/>
    </dgm:pt>
    <dgm:pt modelId="{546CD722-97B1-4929-A6AD-675870E96F4F}" type="pres">
      <dgm:prSet presAssocID="{93307261-875A-4B46-9F6E-24F728548EFA}" presName="accentRepeatNode" presStyleLbl="solidFgAcc1" presStyleIdx="3" presStyleCnt="4"/>
      <dgm:spPr/>
    </dgm:pt>
  </dgm:ptLst>
  <dgm:cxnLst>
    <dgm:cxn modelId="{F7912326-7931-44EB-BD86-0ACAC263EAF5}" srcId="{E7212048-E841-4AB7-950D-FCF4465A5009}" destId="{93307261-875A-4B46-9F6E-24F728548EFA}" srcOrd="3" destOrd="0" parTransId="{0223D21C-1A5B-4200-AB72-D486EA1440CA}" sibTransId="{B42AF337-6E32-4608-B037-2306676199BF}"/>
    <dgm:cxn modelId="{2B7B52A3-7F10-47E8-A474-A7CE2C1E95DC}" srcId="{E7212048-E841-4AB7-950D-FCF4465A5009}" destId="{1579C104-4C5E-4D2D-8221-3C32E4B9DDD3}" srcOrd="1" destOrd="0" parTransId="{F9AB1BAF-992D-4EC9-B94B-020C9CB66CA8}" sibTransId="{D0B4BCC6-5F12-4EA9-BA2C-E4021DD2363E}"/>
    <dgm:cxn modelId="{A106EC36-7C1F-4596-B696-DE5C7EE34064}" type="presOf" srcId="{2CA74EB4-EDB3-40D6-960F-E7022F1B6B68}" destId="{E6610B93-4569-43CB-8C96-B5F8516A920E}" srcOrd="0" destOrd="0" presId="urn:microsoft.com/office/officeart/2008/layout/VerticalCurvedList"/>
    <dgm:cxn modelId="{1D8C61C9-F1A9-46A0-B2DF-B68970840209}" type="presOf" srcId="{1579C104-4C5E-4D2D-8221-3C32E4B9DDD3}" destId="{79A1F3F1-D326-4D0C-A637-302D26AA91E7}" srcOrd="0" destOrd="0" presId="urn:microsoft.com/office/officeart/2008/layout/VerticalCurvedList"/>
    <dgm:cxn modelId="{B66835C4-E872-4581-8535-44BBA4911896}" type="presOf" srcId="{94DD9DB3-D4DA-43ED-BDAC-9DCA13D246DB}" destId="{21091BB5-79A7-4EC9-B475-FB6DB4A5F02C}" srcOrd="0" destOrd="0" presId="urn:microsoft.com/office/officeart/2008/layout/VerticalCurvedList"/>
    <dgm:cxn modelId="{626379B2-BB21-4606-AD57-63DD661D85A9}" srcId="{E7212048-E841-4AB7-950D-FCF4465A5009}" destId="{BB0C356B-5403-4347-BB4D-165A3BD98ADD}" srcOrd="0" destOrd="0" parTransId="{88420C9A-2DE8-4164-80CC-A0E6A504F34A}" sibTransId="{2CA74EB4-EDB3-40D6-960F-E7022F1B6B68}"/>
    <dgm:cxn modelId="{01E5986D-497B-4389-A0AA-7FA3AEF69614}" type="presOf" srcId="{93307261-875A-4B46-9F6E-24F728548EFA}" destId="{400AB172-872F-4425-A902-1FFBE224744B}" srcOrd="0" destOrd="0" presId="urn:microsoft.com/office/officeart/2008/layout/VerticalCurvedList"/>
    <dgm:cxn modelId="{CED06619-4420-4A31-9722-13DAEBAC3123}" srcId="{E7212048-E841-4AB7-950D-FCF4465A5009}" destId="{94DD9DB3-D4DA-43ED-BDAC-9DCA13D246DB}" srcOrd="2" destOrd="0" parTransId="{7E2E1B3B-8DC8-4F2B-AA8A-39FE06D140DA}" sibTransId="{08FEA80A-7CFD-4986-8A79-E27D37C3DEDA}"/>
    <dgm:cxn modelId="{9C9CFFEA-DC80-44E0-9904-FAED14728382}" type="presOf" srcId="{BB0C356B-5403-4347-BB4D-165A3BD98ADD}" destId="{A2FE0A12-5303-4445-B5CD-E1908E1EEA99}" srcOrd="0" destOrd="0" presId="urn:microsoft.com/office/officeart/2008/layout/VerticalCurvedList"/>
    <dgm:cxn modelId="{D5626E0A-A699-4731-975C-473244593421}" type="presOf" srcId="{E7212048-E841-4AB7-950D-FCF4465A5009}" destId="{C9A85CF0-628B-44FA-B80B-83D133E19C36}" srcOrd="0" destOrd="0" presId="urn:microsoft.com/office/officeart/2008/layout/VerticalCurvedList"/>
    <dgm:cxn modelId="{638EBDB6-7379-4356-BF80-44C273CA7006}" type="presParOf" srcId="{C9A85CF0-628B-44FA-B80B-83D133E19C36}" destId="{565DD47E-A8D5-4CB5-8607-5591BDEA2C59}" srcOrd="0" destOrd="0" presId="urn:microsoft.com/office/officeart/2008/layout/VerticalCurvedList"/>
    <dgm:cxn modelId="{8C02D872-7993-4B83-8BC2-09BAD503827E}" type="presParOf" srcId="{565DD47E-A8D5-4CB5-8607-5591BDEA2C59}" destId="{67E901A9-7B71-4863-8909-E9FFBAA5DB80}" srcOrd="0" destOrd="0" presId="urn:microsoft.com/office/officeart/2008/layout/VerticalCurvedList"/>
    <dgm:cxn modelId="{23E95644-3D67-4527-98E1-09A50F9474B7}" type="presParOf" srcId="{67E901A9-7B71-4863-8909-E9FFBAA5DB80}" destId="{3584B612-E0A3-4CBE-9C22-6427CDBB989E}" srcOrd="0" destOrd="0" presId="urn:microsoft.com/office/officeart/2008/layout/VerticalCurvedList"/>
    <dgm:cxn modelId="{3F907FDB-FA02-4849-98A0-96FBD5DD9F09}" type="presParOf" srcId="{67E901A9-7B71-4863-8909-E9FFBAA5DB80}" destId="{E6610B93-4569-43CB-8C96-B5F8516A920E}" srcOrd="1" destOrd="0" presId="urn:microsoft.com/office/officeart/2008/layout/VerticalCurvedList"/>
    <dgm:cxn modelId="{4F9F81B9-513D-425D-88B5-7D0243C0067D}" type="presParOf" srcId="{67E901A9-7B71-4863-8909-E9FFBAA5DB80}" destId="{7571ABBA-ACDA-495D-916E-A4CE0ED52D90}" srcOrd="2" destOrd="0" presId="urn:microsoft.com/office/officeart/2008/layout/VerticalCurvedList"/>
    <dgm:cxn modelId="{70382101-2065-4A94-9E13-09885B011C2D}" type="presParOf" srcId="{67E901A9-7B71-4863-8909-E9FFBAA5DB80}" destId="{C1544B1B-7097-4309-8F19-29E43572689F}" srcOrd="3" destOrd="0" presId="urn:microsoft.com/office/officeart/2008/layout/VerticalCurvedList"/>
    <dgm:cxn modelId="{82BC2E9E-267E-4E02-855D-C3F1F4ADC956}" type="presParOf" srcId="{565DD47E-A8D5-4CB5-8607-5591BDEA2C59}" destId="{A2FE0A12-5303-4445-B5CD-E1908E1EEA99}" srcOrd="1" destOrd="0" presId="urn:microsoft.com/office/officeart/2008/layout/VerticalCurvedList"/>
    <dgm:cxn modelId="{C3F30E96-2211-4509-8BB1-47A6F2C01388}" type="presParOf" srcId="{565DD47E-A8D5-4CB5-8607-5591BDEA2C59}" destId="{4E50459B-5285-4B9B-9305-A7ED2F3A52D9}" srcOrd="2" destOrd="0" presId="urn:microsoft.com/office/officeart/2008/layout/VerticalCurvedList"/>
    <dgm:cxn modelId="{8977C132-34A4-4622-A843-1C2F08D3C378}" type="presParOf" srcId="{4E50459B-5285-4B9B-9305-A7ED2F3A52D9}" destId="{1EA4F120-7074-4C19-8092-A786FC0F147B}" srcOrd="0" destOrd="0" presId="urn:microsoft.com/office/officeart/2008/layout/VerticalCurvedList"/>
    <dgm:cxn modelId="{10A2D3E7-2647-408F-B459-ECAEDCD75EE1}" type="presParOf" srcId="{565DD47E-A8D5-4CB5-8607-5591BDEA2C59}" destId="{79A1F3F1-D326-4D0C-A637-302D26AA91E7}" srcOrd="3" destOrd="0" presId="urn:microsoft.com/office/officeart/2008/layout/VerticalCurvedList"/>
    <dgm:cxn modelId="{26EEBB5A-BA30-4E9B-B582-93C2EEBC8EC4}" type="presParOf" srcId="{565DD47E-A8D5-4CB5-8607-5591BDEA2C59}" destId="{D3940C82-759C-44B1-815F-8FF85D41A8B6}" srcOrd="4" destOrd="0" presId="urn:microsoft.com/office/officeart/2008/layout/VerticalCurvedList"/>
    <dgm:cxn modelId="{2E48D7D7-C012-4047-9194-1434785810C5}" type="presParOf" srcId="{D3940C82-759C-44B1-815F-8FF85D41A8B6}" destId="{2B2380C2-1171-4E2B-9246-6926441FB33D}" srcOrd="0" destOrd="0" presId="urn:microsoft.com/office/officeart/2008/layout/VerticalCurvedList"/>
    <dgm:cxn modelId="{19989E9C-351A-44E8-ACBD-FD29FD06FC79}" type="presParOf" srcId="{565DD47E-A8D5-4CB5-8607-5591BDEA2C59}" destId="{21091BB5-79A7-4EC9-B475-FB6DB4A5F02C}" srcOrd="5" destOrd="0" presId="urn:microsoft.com/office/officeart/2008/layout/VerticalCurvedList"/>
    <dgm:cxn modelId="{EB1CD5A3-06BE-403A-8968-22AA73864979}" type="presParOf" srcId="{565DD47E-A8D5-4CB5-8607-5591BDEA2C59}" destId="{ECCF8075-4911-494B-A352-5327D578496A}" srcOrd="6" destOrd="0" presId="urn:microsoft.com/office/officeart/2008/layout/VerticalCurvedList"/>
    <dgm:cxn modelId="{822D13C2-B50B-4F57-9AA4-DF4A96E0D255}" type="presParOf" srcId="{ECCF8075-4911-494B-A352-5327D578496A}" destId="{9A4F3C4E-8882-427E-8131-0AA3D531E44B}" srcOrd="0" destOrd="0" presId="urn:microsoft.com/office/officeart/2008/layout/VerticalCurvedList"/>
    <dgm:cxn modelId="{739F82F8-67E9-4F27-8511-1D5B36B8ECB0}" type="presParOf" srcId="{565DD47E-A8D5-4CB5-8607-5591BDEA2C59}" destId="{400AB172-872F-4425-A902-1FFBE224744B}" srcOrd="7" destOrd="0" presId="urn:microsoft.com/office/officeart/2008/layout/VerticalCurvedList"/>
    <dgm:cxn modelId="{AA0D11CB-4F8C-4B84-B207-A8196D3A7C9A}" type="presParOf" srcId="{565DD47E-A8D5-4CB5-8607-5591BDEA2C59}" destId="{EC96073B-46ED-48F9-AC93-D0245601813C}" srcOrd="8" destOrd="0" presId="urn:microsoft.com/office/officeart/2008/layout/VerticalCurvedList"/>
    <dgm:cxn modelId="{5EB6ADAB-02D4-46BB-9725-53C3451EE150}" type="presParOf" srcId="{EC96073B-46ED-48F9-AC93-D0245601813C}" destId="{546CD722-97B1-4929-A6AD-675870E96F4F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7E7D5315-0737-4BD0-AA75-21CADCBCA639}" type="doc">
      <dgm:prSet loTypeId="urn:microsoft.com/office/officeart/2005/8/layout/process4" loCatId="list" qsTypeId="urn:microsoft.com/office/officeart/2005/8/quickstyle/simple1" qsCatId="simple" csTypeId="urn:microsoft.com/office/officeart/2005/8/colors/accent3_1" csCatId="accent3" phldr="1"/>
      <dgm:spPr/>
      <dgm:t>
        <a:bodyPr/>
        <a:lstStyle/>
        <a:p>
          <a:endParaRPr lang="ru-RU"/>
        </a:p>
      </dgm:t>
    </dgm:pt>
    <dgm:pt modelId="{EDB14005-4189-4973-803B-121EC7B4483A}">
      <dgm:prSet phldrT="[Текст]"/>
      <dgm:spPr/>
      <dgm:t>
        <a:bodyPr/>
        <a:lstStyle/>
        <a:p>
          <a:r>
            <a:rPr lang="ru-RU" dirty="0" smtClean="0"/>
            <a:t>1) недостаточно грамотной организации программы экономических преобразований, что привело к негативным количественным и качественным изменениям в структуре преступности в целом;</a:t>
          </a:r>
          <a:endParaRPr lang="ru-RU" dirty="0"/>
        </a:p>
      </dgm:t>
    </dgm:pt>
    <dgm:pt modelId="{7F3C82C4-800A-4EA4-A973-8FD02A4CC771}" type="parTrans" cxnId="{F7DE9598-43A4-4C16-8B89-FE86644AD66F}">
      <dgm:prSet/>
      <dgm:spPr/>
      <dgm:t>
        <a:bodyPr/>
        <a:lstStyle/>
        <a:p>
          <a:endParaRPr lang="ru-RU"/>
        </a:p>
      </dgm:t>
    </dgm:pt>
    <dgm:pt modelId="{CE4C5769-1531-4872-88F2-F8CA92FF5C28}" type="sibTrans" cxnId="{F7DE9598-43A4-4C16-8B89-FE86644AD66F}">
      <dgm:prSet/>
      <dgm:spPr/>
      <dgm:t>
        <a:bodyPr/>
        <a:lstStyle/>
        <a:p>
          <a:endParaRPr lang="ru-RU"/>
        </a:p>
      </dgm:t>
    </dgm:pt>
    <dgm:pt modelId="{4AF373E4-32B4-42A3-999C-EC8A0A3CF1A1}">
      <dgm:prSet/>
      <dgm:spPr/>
      <dgm:t>
        <a:bodyPr/>
        <a:lstStyle/>
        <a:p>
          <a:r>
            <a:rPr lang="ru-RU" dirty="0" smtClean="0"/>
            <a:t>2 в дестабилизации и криминализации экономики;</a:t>
          </a:r>
          <a:endParaRPr lang="ru-RU" dirty="0"/>
        </a:p>
      </dgm:t>
    </dgm:pt>
    <dgm:pt modelId="{2F205D96-B2A9-4DF3-B94E-9BF9014942B4}" type="parTrans" cxnId="{3BD95584-0731-4D11-B8E6-ABA276AE6787}">
      <dgm:prSet/>
      <dgm:spPr/>
      <dgm:t>
        <a:bodyPr/>
        <a:lstStyle/>
        <a:p>
          <a:endParaRPr lang="ru-RU"/>
        </a:p>
      </dgm:t>
    </dgm:pt>
    <dgm:pt modelId="{3B5379C3-28BA-4F04-A392-3BAB836B9E36}" type="sibTrans" cxnId="{3BD95584-0731-4D11-B8E6-ABA276AE6787}">
      <dgm:prSet/>
      <dgm:spPr/>
      <dgm:t>
        <a:bodyPr/>
        <a:lstStyle/>
        <a:p>
          <a:endParaRPr lang="ru-RU"/>
        </a:p>
      </dgm:t>
    </dgm:pt>
    <dgm:pt modelId="{7AAF0251-EED4-4972-9772-ECEE211CD2B0}">
      <dgm:prSet/>
      <dgm:spPr/>
      <dgm:t>
        <a:bodyPr/>
        <a:lstStyle/>
        <a:p>
          <a:r>
            <a:rPr lang="ru-RU" smtClean="0"/>
            <a:t>3) неподготовленности государства и общества к переходу к рыночным отношениям, необеспеченности законодательной базой переходного  процесса;</a:t>
          </a:r>
          <a:endParaRPr lang="ru-RU"/>
        </a:p>
      </dgm:t>
    </dgm:pt>
    <dgm:pt modelId="{852DF6EF-BD72-4265-9FE5-084BEBDE5F2B}" type="parTrans" cxnId="{7E78F377-DA43-4839-9DE6-0A526698D611}">
      <dgm:prSet/>
      <dgm:spPr/>
      <dgm:t>
        <a:bodyPr/>
        <a:lstStyle/>
        <a:p>
          <a:endParaRPr lang="ru-RU"/>
        </a:p>
      </dgm:t>
    </dgm:pt>
    <dgm:pt modelId="{E7D9D01F-0F87-4504-8193-900571F1C027}" type="sibTrans" cxnId="{7E78F377-DA43-4839-9DE6-0A526698D611}">
      <dgm:prSet/>
      <dgm:spPr/>
      <dgm:t>
        <a:bodyPr/>
        <a:lstStyle/>
        <a:p>
          <a:endParaRPr lang="ru-RU"/>
        </a:p>
      </dgm:t>
    </dgm:pt>
    <dgm:pt modelId="{A16A1B06-FFD0-48F3-ADA8-9DB60DC41516}">
      <dgm:prSet/>
      <dgm:spPr/>
      <dgm:t>
        <a:bodyPr/>
        <a:lstStyle/>
        <a:p>
          <a:r>
            <a:rPr lang="ru-RU" smtClean="0"/>
            <a:t>4) неудовлетворительной работе всех государственных институтов;</a:t>
          </a:r>
          <a:endParaRPr lang="ru-RU"/>
        </a:p>
      </dgm:t>
    </dgm:pt>
    <dgm:pt modelId="{92DF569E-B026-46A2-8631-E3FA6E6A9484}" type="parTrans" cxnId="{5B618F12-5979-4B33-B62D-0936C4D1D202}">
      <dgm:prSet/>
      <dgm:spPr/>
      <dgm:t>
        <a:bodyPr/>
        <a:lstStyle/>
        <a:p>
          <a:endParaRPr lang="ru-RU"/>
        </a:p>
      </dgm:t>
    </dgm:pt>
    <dgm:pt modelId="{1DF2D0A7-4579-4105-A7E5-50146405D6FA}" type="sibTrans" cxnId="{5B618F12-5979-4B33-B62D-0936C4D1D202}">
      <dgm:prSet/>
      <dgm:spPr/>
      <dgm:t>
        <a:bodyPr/>
        <a:lstStyle/>
        <a:p>
          <a:endParaRPr lang="ru-RU"/>
        </a:p>
      </dgm:t>
    </dgm:pt>
    <dgm:pt modelId="{EB6EF572-6A6C-4284-AA8F-172345CFED08}">
      <dgm:prSet/>
      <dgm:spPr/>
      <dgm:t>
        <a:bodyPr/>
        <a:lstStyle/>
        <a:p>
          <a:r>
            <a:rPr lang="ru-RU" dirty="0" smtClean="0"/>
            <a:t>5) в неподготовленности правоохранительных органов к борьбе и предупреждению убийств, совершаемых по найму.</a:t>
          </a:r>
          <a:endParaRPr lang="ru-RU" dirty="0"/>
        </a:p>
      </dgm:t>
    </dgm:pt>
    <dgm:pt modelId="{4D356F31-4F7A-4345-9A38-E7BD04610E62}" type="parTrans" cxnId="{D585B5E3-EE86-49C2-B8C8-C06BD747C255}">
      <dgm:prSet/>
      <dgm:spPr/>
      <dgm:t>
        <a:bodyPr/>
        <a:lstStyle/>
        <a:p>
          <a:endParaRPr lang="ru-RU"/>
        </a:p>
      </dgm:t>
    </dgm:pt>
    <dgm:pt modelId="{BE8C7387-3D4D-4659-8E3F-AF543ED82E33}" type="sibTrans" cxnId="{D585B5E3-EE86-49C2-B8C8-C06BD747C255}">
      <dgm:prSet/>
      <dgm:spPr/>
      <dgm:t>
        <a:bodyPr/>
        <a:lstStyle/>
        <a:p>
          <a:endParaRPr lang="ru-RU"/>
        </a:p>
      </dgm:t>
    </dgm:pt>
    <dgm:pt modelId="{916B84EC-F72E-45A4-A6DC-3EB3AC559329}" type="pres">
      <dgm:prSet presAssocID="{7E7D5315-0737-4BD0-AA75-21CADCBCA639}" presName="Name0" presStyleCnt="0">
        <dgm:presLayoutVars>
          <dgm:dir/>
          <dgm:animLvl val="lvl"/>
          <dgm:resizeHandles val="exact"/>
        </dgm:presLayoutVars>
      </dgm:prSet>
      <dgm:spPr/>
    </dgm:pt>
    <dgm:pt modelId="{20593D6D-B04F-4283-9C8E-83C2F62FA14B}" type="pres">
      <dgm:prSet presAssocID="{EB6EF572-6A6C-4284-AA8F-172345CFED08}" presName="boxAndChildren" presStyleCnt="0"/>
      <dgm:spPr/>
    </dgm:pt>
    <dgm:pt modelId="{690CCDA3-2CCB-4F5D-A5C4-B409D6A35B29}" type="pres">
      <dgm:prSet presAssocID="{EB6EF572-6A6C-4284-AA8F-172345CFED08}" presName="parentTextBox" presStyleLbl="node1" presStyleIdx="0" presStyleCnt="5"/>
      <dgm:spPr/>
    </dgm:pt>
    <dgm:pt modelId="{105DCE11-194C-4DE7-8DBA-62C267A68DEE}" type="pres">
      <dgm:prSet presAssocID="{1DF2D0A7-4579-4105-A7E5-50146405D6FA}" presName="sp" presStyleCnt="0"/>
      <dgm:spPr/>
    </dgm:pt>
    <dgm:pt modelId="{123B8821-8864-4C4E-B254-368CCB65B0BD}" type="pres">
      <dgm:prSet presAssocID="{A16A1B06-FFD0-48F3-ADA8-9DB60DC41516}" presName="arrowAndChildren" presStyleCnt="0"/>
      <dgm:spPr/>
    </dgm:pt>
    <dgm:pt modelId="{CB206D04-B5CC-4FCF-AA26-7FEC36A95DD9}" type="pres">
      <dgm:prSet presAssocID="{A16A1B06-FFD0-48F3-ADA8-9DB60DC41516}" presName="parentTextArrow" presStyleLbl="node1" presStyleIdx="1" presStyleCnt="5"/>
      <dgm:spPr/>
    </dgm:pt>
    <dgm:pt modelId="{97E47543-749E-4B16-B2A0-D46A9D5B5D62}" type="pres">
      <dgm:prSet presAssocID="{E7D9D01F-0F87-4504-8193-900571F1C027}" presName="sp" presStyleCnt="0"/>
      <dgm:spPr/>
    </dgm:pt>
    <dgm:pt modelId="{D7CFFFF4-23F8-4D4F-B9A6-DF243D4A003B}" type="pres">
      <dgm:prSet presAssocID="{7AAF0251-EED4-4972-9772-ECEE211CD2B0}" presName="arrowAndChildren" presStyleCnt="0"/>
      <dgm:spPr/>
    </dgm:pt>
    <dgm:pt modelId="{A388136A-D412-4585-B0B6-B2D39DE1310B}" type="pres">
      <dgm:prSet presAssocID="{7AAF0251-EED4-4972-9772-ECEE211CD2B0}" presName="parentTextArrow" presStyleLbl="node1" presStyleIdx="2" presStyleCnt="5"/>
      <dgm:spPr/>
    </dgm:pt>
    <dgm:pt modelId="{DF6CE602-A968-4258-B36A-671C385DAF87}" type="pres">
      <dgm:prSet presAssocID="{3B5379C3-28BA-4F04-A392-3BAB836B9E36}" presName="sp" presStyleCnt="0"/>
      <dgm:spPr/>
    </dgm:pt>
    <dgm:pt modelId="{6F823436-02BC-4BC7-894F-4E5034D8D95F}" type="pres">
      <dgm:prSet presAssocID="{4AF373E4-32B4-42A3-999C-EC8A0A3CF1A1}" presName="arrowAndChildren" presStyleCnt="0"/>
      <dgm:spPr/>
    </dgm:pt>
    <dgm:pt modelId="{904C39FC-1479-4062-A015-198ED88333E5}" type="pres">
      <dgm:prSet presAssocID="{4AF373E4-32B4-42A3-999C-EC8A0A3CF1A1}" presName="parentTextArrow" presStyleLbl="node1" presStyleIdx="3" presStyleCnt="5"/>
      <dgm:spPr/>
      <dgm:t>
        <a:bodyPr/>
        <a:lstStyle/>
        <a:p>
          <a:endParaRPr lang="ru-RU"/>
        </a:p>
      </dgm:t>
    </dgm:pt>
    <dgm:pt modelId="{7E5E627A-7E62-427D-B6BE-386EE15B8A4F}" type="pres">
      <dgm:prSet presAssocID="{CE4C5769-1531-4872-88F2-F8CA92FF5C28}" presName="sp" presStyleCnt="0"/>
      <dgm:spPr/>
    </dgm:pt>
    <dgm:pt modelId="{95519EE4-0A7F-4E89-9F04-04D207865C8E}" type="pres">
      <dgm:prSet presAssocID="{EDB14005-4189-4973-803B-121EC7B4483A}" presName="arrowAndChildren" presStyleCnt="0"/>
      <dgm:spPr/>
    </dgm:pt>
    <dgm:pt modelId="{8EAEF34E-B1F0-4712-BD5C-3C5B6434B7BE}" type="pres">
      <dgm:prSet presAssocID="{EDB14005-4189-4973-803B-121EC7B4483A}" presName="parentTextArrow" presStyleLbl="node1" presStyleIdx="4" presStyleCnt="5"/>
      <dgm:spPr/>
      <dgm:t>
        <a:bodyPr/>
        <a:lstStyle/>
        <a:p>
          <a:endParaRPr lang="ru-RU"/>
        </a:p>
      </dgm:t>
    </dgm:pt>
  </dgm:ptLst>
  <dgm:cxnLst>
    <dgm:cxn modelId="{6CC09B19-ACE4-4891-8AF9-F261F1619370}" type="presOf" srcId="{A16A1B06-FFD0-48F3-ADA8-9DB60DC41516}" destId="{CB206D04-B5CC-4FCF-AA26-7FEC36A95DD9}" srcOrd="0" destOrd="0" presId="urn:microsoft.com/office/officeart/2005/8/layout/process4"/>
    <dgm:cxn modelId="{4E41A3C7-5053-4C1E-87B8-A69B5B37515E}" type="presOf" srcId="{EB6EF572-6A6C-4284-AA8F-172345CFED08}" destId="{690CCDA3-2CCB-4F5D-A5C4-B409D6A35B29}" srcOrd="0" destOrd="0" presId="urn:microsoft.com/office/officeart/2005/8/layout/process4"/>
    <dgm:cxn modelId="{5B618F12-5979-4B33-B62D-0936C4D1D202}" srcId="{7E7D5315-0737-4BD0-AA75-21CADCBCA639}" destId="{A16A1B06-FFD0-48F3-ADA8-9DB60DC41516}" srcOrd="3" destOrd="0" parTransId="{92DF569E-B026-46A2-8631-E3FA6E6A9484}" sibTransId="{1DF2D0A7-4579-4105-A7E5-50146405D6FA}"/>
    <dgm:cxn modelId="{F887436A-6246-4A57-B262-F7BFFEA567A9}" type="presOf" srcId="{EDB14005-4189-4973-803B-121EC7B4483A}" destId="{8EAEF34E-B1F0-4712-BD5C-3C5B6434B7BE}" srcOrd="0" destOrd="0" presId="urn:microsoft.com/office/officeart/2005/8/layout/process4"/>
    <dgm:cxn modelId="{D585B5E3-EE86-49C2-B8C8-C06BD747C255}" srcId="{7E7D5315-0737-4BD0-AA75-21CADCBCA639}" destId="{EB6EF572-6A6C-4284-AA8F-172345CFED08}" srcOrd="4" destOrd="0" parTransId="{4D356F31-4F7A-4345-9A38-E7BD04610E62}" sibTransId="{BE8C7387-3D4D-4659-8E3F-AF543ED82E33}"/>
    <dgm:cxn modelId="{3BD95584-0731-4D11-B8E6-ABA276AE6787}" srcId="{7E7D5315-0737-4BD0-AA75-21CADCBCA639}" destId="{4AF373E4-32B4-42A3-999C-EC8A0A3CF1A1}" srcOrd="1" destOrd="0" parTransId="{2F205D96-B2A9-4DF3-B94E-9BF9014942B4}" sibTransId="{3B5379C3-28BA-4F04-A392-3BAB836B9E36}"/>
    <dgm:cxn modelId="{DD80142E-502B-47C1-B5BD-EE6E1BED9EEB}" type="presOf" srcId="{7E7D5315-0737-4BD0-AA75-21CADCBCA639}" destId="{916B84EC-F72E-45A4-A6DC-3EB3AC559329}" srcOrd="0" destOrd="0" presId="urn:microsoft.com/office/officeart/2005/8/layout/process4"/>
    <dgm:cxn modelId="{767EEAB9-042B-4FF3-AA90-22DF3A1EA217}" type="presOf" srcId="{4AF373E4-32B4-42A3-999C-EC8A0A3CF1A1}" destId="{904C39FC-1479-4062-A015-198ED88333E5}" srcOrd="0" destOrd="0" presId="urn:microsoft.com/office/officeart/2005/8/layout/process4"/>
    <dgm:cxn modelId="{345388CC-5AA0-4677-870F-6B0FF70D0D2F}" type="presOf" srcId="{7AAF0251-EED4-4972-9772-ECEE211CD2B0}" destId="{A388136A-D412-4585-B0B6-B2D39DE1310B}" srcOrd="0" destOrd="0" presId="urn:microsoft.com/office/officeart/2005/8/layout/process4"/>
    <dgm:cxn modelId="{7E78F377-DA43-4839-9DE6-0A526698D611}" srcId="{7E7D5315-0737-4BD0-AA75-21CADCBCA639}" destId="{7AAF0251-EED4-4972-9772-ECEE211CD2B0}" srcOrd="2" destOrd="0" parTransId="{852DF6EF-BD72-4265-9FE5-084BEBDE5F2B}" sibTransId="{E7D9D01F-0F87-4504-8193-900571F1C027}"/>
    <dgm:cxn modelId="{F7DE9598-43A4-4C16-8B89-FE86644AD66F}" srcId="{7E7D5315-0737-4BD0-AA75-21CADCBCA639}" destId="{EDB14005-4189-4973-803B-121EC7B4483A}" srcOrd="0" destOrd="0" parTransId="{7F3C82C4-800A-4EA4-A973-8FD02A4CC771}" sibTransId="{CE4C5769-1531-4872-88F2-F8CA92FF5C28}"/>
    <dgm:cxn modelId="{20EC841E-43DD-4D4D-9F2A-1B93CD01C787}" type="presParOf" srcId="{916B84EC-F72E-45A4-A6DC-3EB3AC559329}" destId="{20593D6D-B04F-4283-9C8E-83C2F62FA14B}" srcOrd="0" destOrd="0" presId="urn:microsoft.com/office/officeart/2005/8/layout/process4"/>
    <dgm:cxn modelId="{03EE48A2-CB45-4BAF-803F-1390CD535A37}" type="presParOf" srcId="{20593D6D-B04F-4283-9C8E-83C2F62FA14B}" destId="{690CCDA3-2CCB-4F5D-A5C4-B409D6A35B29}" srcOrd="0" destOrd="0" presId="urn:microsoft.com/office/officeart/2005/8/layout/process4"/>
    <dgm:cxn modelId="{0D931A02-BFFB-4498-9286-A0F8A306BCEA}" type="presParOf" srcId="{916B84EC-F72E-45A4-A6DC-3EB3AC559329}" destId="{105DCE11-194C-4DE7-8DBA-62C267A68DEE}" srcOrd="1" destOrd="0" presId="urn:microsoft.com/office/officeart/2005/8/layout/process4"/>
    <dgm:cxn modelId="{5ECB7F7D-1FBE-4FF6-A7CC-2F15438C19EE}" type="presParOf" srcId="{916B84EC-F72E-45A4-A6DC-3EB3AC559329}" destId="{123B8821-8864-4C4E-B254-368CCB65B0BD}" srcOrd="2" destOrd="0" presId="urn:microsoft.com/office/officeart/2005/8/layout/process4"/>
    <dgm:cxn modelId="{617F402C-7761-4AAC-919C-EBD646751829}" type="presParOf" srcId="{123B8821-8864-4C4E-B254-368CCB65B0BD}" destId="{CB206D04-B5CC-4FCF-AA26-7FEC36A95DD9}" srcOrd="0" destOrd="0" presId="urn:microsoft.com/office/officeart/2005/8/layout/process4"/>
    <dgm:cxn modelId="{E07019B4-D087-48CA-9543-86E9EB8ECBCF}" type="presParOf" srcId="{916B84EC-F72E-45A4-A6DC-3EB3AC559329}" destId="{97E47543-749E-4B16-B2A0-D46A9D5B5D62}" srcOrd="3" destOrd="0" presId="urn:microsoft.com/office/officeart/2005/8/layout/process4"/>
    <dgm:cxn modelId="{36D238D6-97CB-4F94-B199-7E8B0EC8E441}" type="presParOf" srcId="{916B84EC-F72E-45A4-A6DC-3EB3AC559329}" destId="{D7CFFFF4-23F8-4D4F-B9A6-DF243D4A003B}" srcOrd="4" destOrd="0" presId="urn:microsoft.com/office/officeart/2005/8/layout/process4"/>
    <dgm:cxn modelId="{53385310-434B-4B04-AC51-5751160D37D1}" type="presParOf" srcId="{D7CFFFF4-23F8-4D4F-B9A6-DF243D4A003B}" destId="{A388136A-D412-4585-B0B6-B2D39DE1310B}" srcOrd="0" destOrd="0" presId="urn:microsoft.com/office/officeart/2005/8/layout/process4"/>
    <dgm:cxn modelId="{6F135F7B-32D1-4BEA-BBF0-79777E24C149}" type="presParOf" srcId="{916B84EC-F72E-45A4-A6DC-3EB3AC559329}" destId="{DF6CE602-A968-4258-B36A-671C385DAF87}" srcOrd="5" destOrd="0" presId="urn:microsoft.com/office/officeart/2005/8/layout/process4"/>
    <dgm:cxn modelId="{0F603236-166F-4F72-AE69-FC90E86247DD}" type="presParOf" srcId="{916B84EC-F72E-45A4-A6DC-3EB3AC559329}" destId="{6F823436-02BC-4BC7-894F-4E5034D8D95F}" srcOrd="6" destOrd="0" presId="urn:microsoft.com/office/officeart/2005/8/layout/process4"/>
    <dgm:cxn modelId="{9F933084-DB65-41D9-911A-7592720F415A}" type="presParOf" srcId="{6F823436-02BC-4BC7-894F-4E5034D8D95F}" destId="{904C39FC-1479-4062-A015-198ED88333E5}" srcOrd="0" destOrd="0" presId="urn:microsoft.com/office/officeart/2005/8/layout/process4"/>
    <dgm:cxn modelId="{1E733593-43E6-4D1D-9C38-89B45A21C291}" type="presParOf" srcId="{916B84EC-F72E-45A4-A6DC-3EB3AC559329}" destId="{7E5E627A-7E62-427D-B6BE-386EE15B8A4F}" srcOrd="7" destOrd="0" presId="urn:microsoft.com/office/officeart/2005/8/layout/process4"/>
    <dgm:cxn modelId="{A3099BAB-38E6-4395-86FA-6BEE595D4E21}" type="presParOf" srcId="{916B84EC-F72E-45A4-A6DC-3EB3AC559329}" destId="{95519EE4-0A7F-4E89-9F04-04D207865C8E}" srcOrd="8" destOrd="0" presId="urn:microsoft.com/office/officeart/2005/8/layout/process4"/>
    <dgm:cxn modelId="{38863582-D18D-474B-9511-664EAD21C45C}" type="presParOf" srcId="{95519EE4-0A7F-4E89-9F04-04D207865C8E}" destId="{8EAEF34E-B1F0-4712-BD5C-3C5B6434B7BE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75FEAC36-CF77-41F3-8575-2631B0BCE61E}" type="doc">
      <dgm:prSet loTypeId="urn:microsoft.com/office/officeart/2008/layout/VerticalCurvedList" loCatId="list" qsTypeId="urn:microsoft.com/office/officeart/2005/8/quickstyle/simple1" qsCatId="simple" csTypeId="urn:microsoft.com/office/officeart/2005/8/colors/accent3_1" csCatId="accent3" phldr="1"/>
      <dgm:spPr/>
      <dgm:t>
        <a:bodyPr/>
        <a:lstStyle/>
        <a:p>
          <a:endParaRPr lang="ru-RU"/>
        </a:p>
      </dgm:t>
    </dgm:pt>
    <dgm:pt modelId="{5B48049F-E95A-45D8-B178-9ECEF68C06A9}">
      <dgm:prSet phldrT="[Текст]" custT="1"/>
      <dgm:spPr/>
      <dgm:t>
        <a:bodyPr/>
        <a:lstStyle/>
        <a:p>
          <a:r>
            <a:rPr lang="ru-RU" sz="1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1) заказчики рассматривают наемные убийства как средство ведения недобросовестной конкурентной борьбы, поэтому сами заказчики представляют не меньшую опасность, чем исполнители.  </a:t>
          </a:r>
          <a:endParaRPr lang="ru-RU" sz="18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2158B05-2852-4E1F-865B-43DCF9547C15}" type="parTrans" cxnId="{1927DE37-E4DC-499A-9286-23473E95BAFC}">
      <dgm:prSet/>
      <dgm:spPr/>
      <dgm:t>
        <a:bodyPr/>
        <a:lstStyle/>
        <a:p>
          <a:endParaRPr lang="ru-RU"/>
        </a:p>
      </dgm:t>
    </dgm:pt>
    <dgm:pt modelId="{8A8ADCB5-BB51-4237-88E5-74966E113CA3}" type="sibTrans" cxnId="{1927DE37-E4DC-499A-9286-23473E95BAFC}">
      <dgm:prSet/>
      <dgm:spPr/>
      <dgm:t>
        <a:bodyPr/>
        <a:lstStyle/>
        <a:p>
          <a:endParaRPr lang="ru-RU"/>
        </a:p>
      </dgm:t>
    </dgm:pt>
    <dgm:pt modelId="{FBF529D4-9650-484F-8A8E-8BC4584C2D4E}">
      <dgm:prSet custT="1"/>
      <dgm:spPr/>
      <dgm:t>
        <a:bodyPr/>
        <a:lstStyle/>
        <a:p>
          <a:r>
            <a:rPr lang="ru-RU" sz="1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2) корыстные мотивы лежат в основе побудительных причин совершения абсолютного большинства заказных убийств;</a:t>
          </a:r>
          <a:endParaRPr lang="ru-RU" sz="18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8D6F818-6699-4C2D-A64A-598536D7928B}" type="parTrans" cxnId="{313DEBAA-8C34-4A29-BD1C-882AA7C4C457}">
      <dgm:prSet/>
      <dgm:spPr/>
      <dgm:t>
        <a:bodyPr/>
        <a:lstStyle/>
        <a:p>
          <a:endParaRPr lang="ru-RU"/>
        </a:p>
      </dgm:t>
    </dgm:pt>
    <dgm:pt modelId="{A65A124B-2BBC-4597-9F4A-DEA7FEC8332A}" type="sibTrans" cxnId="{313DEBAA-8C34-4A29-BD1C-882AA7C4C457}">
      <dgm:prSet/>
      <dgm:spPr/>
      <dgm:t>
        <a:bodyPr/>
        <a:lstStyle/>
        <a:p>
          <a:endParaRPr lang="ru-RU"/>
        </a:p>
      </dgm:t>
    </dgm:pt>
    <dgm:pt modelId="{24682799-3A1F-4A44-A6F1-00B7C338ABAF}">
      <dgm:prSet custT="1"/>
      <dgm:spPr/>
      <dgm:t>
        <a:bodyPr/>
        <a:lstStyle/>
        <a:p>
          <a:r>
            <a:rPr lang="ru-RU" sz="1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3) киллеры являются выходцами из низших слоев общества, у них развито чувство социальной неприязни к людям, обладающим значительным материальным достатком, поэтому совершаемые ими убийства для них внутренне оправданы;</a:t>
          </a:r>
          <a:endParaRPr lang="ru-RU" sz="18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57DECE2-46B5-460E-9245-B221C2517FE7}" type="parTrans" cxnId="{025604A3-4D49-4350-A891-62273D145A10}">
      <dgm:prSet/>
      <dgm:spPr/>
      <dgm:t>
        <a:bodyPr/>
        <a:lstStyle/>
        <a:p>
          <a:endParaRPr lang="ru-RU"/>
        </a:p>
      </dgm:t>
    </dgm:pt>
    <dgm:pt modelId="{2B727357-1E65-414E-9DE9-C15CAFBD3420}" type="sibTrans" cxnId="{025604A3-4D49-4350-A891-62273D145A10}">
      <dgm:prSet/>
      <dgm:spPr/>
      <dgm:t>
        <a:bodyPr/>
        <a:lstStyle/>
        <a:p>
          <a:endParaRPr lang="ru-RU"/>
        </a:p>
      </dgm:t>
    </dgm:pt>
    <dgm:pt modelId="{0D762BDC-7BD2-4C73-B78F-095BD4F5F312}">
      <dgm:prSet custT="1"/>
      <dgm:spPr/>
      <dgm:t>
        <a:bodyPr/>
        <a:lstStyle/>
        <a:p>
          <a:r>
            <a:rPr lang="ru-RU" sz="1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4) причины, побуждающие посредника содействовать совершению заказных убийств, могут совпадать с причинами, по которым действует заказчик, а могут и не совпадать.</a:t>
          </a:r>
          <a:endParaRPr lang="ru-RU" sz="18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622384D-D1AA-4F40-B448-47C6DD788F9C}" type="parTrans" cxnId="{39BA464A-9DB9-4030-ADEB-9CF5BD870A63}">
      <dgm:prSet/>
      <dgm:spPr/>
      <dgm:t>
        <a:bodyPr/>
        <a:lstStyle/>
        <a:p>
          <a:endParaRPr lang="ru-RU"/>
        </a:p>
      </dgm:t>
    </dgm:pt>
    <dgm:pt modelId="{514B1057-9FBA-4A5B-9823-78AC2A8793AA}" type="sibTrans" cxnId="{39BA464A-9DB9-4030-ADEB-9CF5BD870A63}">
      <dgm:prSet/>
      <dgm:spPr/>
      <dgm:t>
        <a:bodyPr/>
        <a:lstStyle/>
        <a:p>
          <a:endParaRPr lang="ru-RU"/>
        </a:p>
      </dgm:t>
    </dgm:pt>
    <dgm:pt modelId="{AECDA124-BD87-4400-B52C-BEF0A301A26D}" type="pres">
      <dgm:prSet presAssocID="{75FEAC36-CF77-41F3-8575-2631B0BCE61E}" presName="Name0" presStyleCnt="0">
        <dgm:presLayoutVars>
          <dgm:chMax val="7"/>
          <dgm:chPref val="7"/>
          <dgm:dir/>
        </dgm:presLayoutVars>
      </dgm:prSet>
      <dgm:spPr/>
    </dgm:pt>
    <dgm:pt modelId="{83A09446-2A37-4809-A66E-7185B6056838}" type="pres">
      <dgm:prSet presAssocID="{75FEAC36-CF77-41F3-8575-2631B0BCE61E}" presName="Name1" presStyleCnt="0"/>
      <dgm:spPr/>
    </dgm:pt>
    <dgm:pt modelId="{2BBDECF7-F19C-482C-8606-CC748EC0E959}" type="pres">
      <dgm:prSet presAssocID="{75FEAC36-CF77-41F3-8575-2631B0BCE61E}" presName="cycle" presStyleCnt="0"/>
      <dgm:spPr/>
    </dgm:pt>
    <dgm:pt modelId="{C1E7AB57-A252-43B7-884E-E605320EBF2E}" type="pres">
      <dgm:prSet presAssocID="{75FEAC36-CF77-41F3-8575-2631B0BCE61E}" presName="srcNode" presStyleLbl="node1" presStyleIdx="0" presStyleCnt="4"/>
      <dgm:spPr/>
    </dgm:pt>
    <dgm:pt modelId="{B8117D75-A335-402C-81A9-58B723B1925A}" type="pres">
      <dgm:prSet presAssocID="{75FEAC36-CF77-41F3-8575-2631B0BCE61E}" presName="conn" presStyleLbl="parChTrans1D2" presStyleIdx="0" presStyleCnt="1"/>
      <dgm:spPr/>
    </dgm:pt>
    <dgm:pt modelId="{7FFAE4E7-C790-4791-8C07-82D4A4E55B95}" type="pres">
      <dgm:prSet presAssocID="{75FEAC36-CF77-41F3-8575-2631B0BCE61E}" presName="extraNode" presStyleLbl="node1" presStyleIdx="0" presStyleCnt="4"/>
      <dgm:spPr/>
    </dgm:pt>
    <dgm:pt modelId="{4140E724-9910-4CCC-AB1C-3212802C5EA5}" type="pres">
      <dgm:prSet presAssocID="{75FEAC36-CF77-41F3-8575-2631B0BCE61E}" presName="dstNode" presStyleLbl="node1" presStyleIdx="0" presStyleCnt="4"/>
      <dgm:spPr/>
    </dgm:pt>
    <dgm:pt modelId="{8D38D783-AB29-4792-A7BA-A058043694F7}" type="pres">
      <dgm:prSet presAssocID="{5B48049F-E95A-45D8-B178-9ECEF68C06A9}" presName="text_1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EA99620-04AF-42F8-894B-17CB93A53D05}" type="pres">
      <dgm:prSet presAssocID="{5B48049F-E95A-45D8-B178-9ECEF68C06A9}" presName="accent_1" presStyleCnt="0"/>
      <dgm:spPr/>
    </dgm:pt>
    <dgm:pt modelId="{C01FB465-2028-40B6-B87A-D2D4E3250A1E}" type="pres">
      <dgm:prSet presAssocID="{5B48049F-E95A-45D8-B178-9ECEF68C06A9}" presName="accentRepeatNode" presStyleLbl="solidFgAcc1" presStyleIdx="0" presStyleCnt="4"/>
      <dgm:spPr/>
    </dgm:pt>
    <dgm:pt modelId="{DD568FDA-016B-4998-9AE1-F1CB34EDC72A}" type="pres">
      <dgm:prSet presAssocID="{FBF529D4-9650-484F-8A8E-8BC4584C2D4E}" presName="text_2" presStyleLbl="node1" presStyleIdx="1" presStyleCnt="4">
        <dgm:presLayoutVars>
          <dgm:bulletEnabled val="1"/>
        </dgm:presLayoutVars>
      </dgm:prSet>
      <dgm:spPr/>
    </dgm:pt>
    <dgm:pt modelId="{52D432FB-2925-4356-91BA-8997FC6A7A6E}" type="pres">
      <dgm:prSet presAssocID="{FBF529D4-9650-484F-8A8E-8BC4584C2D4E}" presName="accent_2" presStyleCnt="0"/>
      <dgm:spPr/>
    </dgm:pt>
    <dgm:pt modelId="{9FACFB89-89B0-469A-BCA2-6D1F76EE9786}" type="pres">
      <dgm:prSet presAssocID="{FBF529D4-9650-484F-8A8E-8BC4584C2D4E}" presName="accentRepeatNode" presStyleLbl="solidFgAcc1" presStyleIdx="1" presStyleCnt="4"/>
      <dgm:spPr/>
    </dgm:pt>
    <dgm:pt modelId="{2D5063F4-A69E-4211-9BDB-D8EC85AC459F}" type="pres">
      <dgm:prSet presAssocID="{24682799-3A1F-4A44-A6F1-00B7C338ABAF}" presName="text_3" presStyleLbl="node1" presStyleIdx="2" presStyleCnt="4" custScaleY="129623">
        <dgm:presLayoutVars>
          <dgm:bulletEnabled val="1"/>
        </dgm:presLayoutVars>
      </dgm:prSet>
      <dgm:spPr/>
    </dgm:pt>
    <dgm:pt modelId="{3A9C4F10-497E-408A-92F5-8F42639EFD67}" type="pres">
      <dgm:prSet presAssocID="{24682799-3A1F-4A44-A6F1-00B7C338ABAF}" presName="accent_3" presStyleCnt="0"/>
      <dgm:spPr/>
    </dgm:pt>
    <dgm:pt modelId="{42A79774-4802-4633-828F-148D23A561F3}" type="pres">
      <dgm:prSet presAssocID="{24682799-3A1F-4A44-A6F1-00B7C338ABAF}" presName="accentRepeatNode" presStyleLbl="solidFgAcc1" presStyleIdx="2" presStyleCnt="4"/>
      <dgm:spPr/>
    </dgm:pt>
    <dgm:pt modelId="{C43130AF-04A1-4812-928C-5CED82D78818}" type="pres">
      <dgm:prSet presAssocID="{0D762BDC-7BD2-4C73-B78F-095BD4F5F312}" presName="text_4" presStyleLbl="node1" presStyleIdx="3" presStyleCnt="4">
        <dgm:presLayoutVars>
          <dgm:bulletEnabled val="1"/>
        </dgm:presLayoutVars>
      </dgm:prSet>
      <dgm:spPr/>
    </dgm:pt>
    <dgm:pt modelId="{E40086F1-822A-40D1-94DD-8E6ABEEDC33A}" type="pres">
      <dgm:prSet presAssocID="{0D762BDC-7BD2-4C73-B78F-095BD4F5F312}" presName="accent_4" presStyleCnt="0"/>
      <dgm:spPr/>
    </dgm:pt>
    <dgm:pt modelId="{C4BDBA19-5935-402B-8935-171CB7F3E3E6}" type="pres">
      <dgm:prSet presAssocID="{0D762BDC-7BD2-4C73-B78F-095BD4F5F312}" presName="accentRepeatNode" presStyleLbl="solidFgAcc1" presStyleIdx="3" presStyleCnt="4"/>
      <dgm:spPr/>
    </dgm:pt>
  </dgm:ptLst>
  <dgm:cxnLst>
    <dgm:cxn modelId="{3FF00F8F-2149-408B-B15F-3BBC0E645EAE}" type="presOf" srcId="{FBF529D4-9650-484F-8A8E-8BC4584C2D4E}" destId="{DD568FDA-016B-4998-9AE1-F1CB34EDC72A}" srcOrd="0" destOrd="0" presId="urn:microsoft.com/office/officeart/2008/layout/VerticalCurvedList"/>
    <dgm:cxn modelId="{35143883-5A10-4EEE-919C-E5F3A1ACC6D0}" type="presOf" srcId="{0D762BDC-7BD2-4C73-B78F-095BD4F5F312}" destId="{C43130AF-04A1-4812-928C-5CED82D78818}" srcOrd="0" destOrd="0" presId="urn:microsoft.com/office/officeart/2008/layout/VerticalCurvedList"/>
    <dgm:cxn modelId="{B2D8ADAC-0CF3-4DAC-AF8A-8CB1D2502244}" type="presOf" srcId="{5B48049F-E95A-45D8-B178-9ECEF68C06A9}" destId="{8D38D783-AB29-4792-A7BA-A058043694F7}" srcOrd="0" destOrd="0" presId="urn:microsoft.com/office/officeart/2008/layout/VerticalCurvedList"/>
    <dgm:cxn modelId="{32AD93D7-E092-4968-BADA-D92D63285439}" type="presOf" srcId="{8A8ADCB5-BB51-4237-88E5-74966E113CA3}" destId="{B8117D75-A335-402C-81A9-58B723B1925A}" srcOrd="0" destOrd="0" presId="urn:microsoft.com/office/officeart/2008/layout/VerticalCurvedList"/>
    <dgm:cxn modelId="{025604A3-4D49-4350-A891-62273D145A10}" srcId="{75FEAC36-CF77-41F3-8575-2631B0BCE61E}" destId="{24682799-3A1F-4A44-A6F1-00B7C338ABAF}" srcOrd="2" destOrd="0" parTransId="{757DECE2-46B5-460E-9245-B221C2517FE7}" sibTransId="{2B727357-1E65-414E-9DE9-C15CAFBD3420}"/>
    <dgm:cxn modelId="{313DEBAA-8C34-4A29-BD1C-882AA7C4C457}" srcId="{75FEAC36-CF77-41F3-8575-2631B0BCE61E}" destId="{FBF529D4-9650-484F-8A8E-8BC4584C2D4E}" srcOrd="1" destOrd="0" parTransId="{38D6F818-6699-4C2D-A64A-598536D7928B}" sibTransId="{A65A124B-2BBC-4597-9F4A-DEA7FEC8332A}"/>
    <dgm:cxn modelId="{B120FE3D-77F7-4E47-BF53-D7BAB05DF634}" type="presOf" srcId="{24682799-3A1F-4A44-A6F1-00B7C338ABAF}" destId="{2D5063F4-A69E-4211-9BDB-D8EC85AC459F}" srcOrd="0" destOrd="0" presId="urn:microsoft.com/office/officeart/2008/layout/VerticalCurvedList"/>
    <dgm:cxn modelId="{1927DE37-E4DC-499A-9286-23473E95BAFC}" srcId="{75FEAC36-CF77-41F3-8575-2631B0BCE61E}" destId="{5B48049F-E95A-45D8-B178-9ECEF68C06A9}" srcOrd="0" destOrd="0" parTransId="{C2158B05-2852-4E1F-865B-43DCF9547C15}" sibTransId="{8A8ADCB5-BB51-4237-88E5-74966E113CA3}"/>
    <dgm:cxn modelId="{F70614EB-140F-4C9B-A0EF-E7EB806ACCFF}" type="presOf" srcId="{75FEAC36-CF77-41F3-8575-2631B0BCE61E}" destId="{AECDA124-BD87-4400-B52C-BEF0A301A26D}" srcOrd="0" destOrd="0" presId="urn:microsoft.com/office/officeart/2008/layout/VerticalCurvedList"/>
    <dgm:cxn modelId="{39BA464A-9DB9-4030-ADEB-9CF5BD870A63}" srcId="{75FEAC36-CF77-41F3-8575-2631B0BCE61E}" destId="{0D762BDC-7BD2-4C73-B78F-095BD4F5F312}" srcOrd="3" destOrd="0" parTransId="{4622384D-D1AA-4F40-B448-47C6DD788F9C}" sibTransId="{514B1057-9FBA-4A5B-9823-78AC2A8793AA}"/>
    <dgm:cxn modelId="{E4418168-DE50-430D-9D1C-586C2B6791B2}" type="presParOf" srcId="{AECDA124-BD87-4400-B52C-BEF0A301A26D}" destId="{83A09446-2A37-4809-A66E-7185B6056838}" srcOrd="0" destOrd="0" presId="urn:microsoft.com/office/officeart/2008/layout/VerticalCurvedList"/>
    <dgm:cxn modelId="{72D3520E-20C2-4ABA-9E42-4004F8329DAD}" type="presParOf" srcId="{83A09446-2A37-4809-A66E-7185B6056838}" destId="{2BBDECF7-F19C-482C-8606-CC748EC0E959}" srcOrd="0" destOrd="0" presId="urn:microsoft.com/office/officeart/2008/layout/VerticalCurvedList"/>
    <dgm:cxn modelId="{A3A7C303-F5F3-4639-8703-1CC85758C86D}" type="presParOf" srcId="{2BBDECF7-F19C-482C-8606-CC748EC0E959}" destId="{C1E7AB57-A252-43B7-884E-E605320EBF2E}" srcOrd="0" destOrd="0" presId="urn:microsoft.com/office/officeart/2008/layout/VerticalCurvedList"/>
    <dgm:cxn modelId="{E5857CA8-CEB8-4FEA-9F70-542FB204B41A}" type="presParOf" srcId="{2BBDECF7-F19C-482C-8606-CC748EC0E959}" destId="{B8117D75-A335-402C-81A9-58B723B1925A}" srcOrd="1" destOrd="0" presId="urn:microsoft.com/office/officeart/2008/layout/VerticalCurvedList"/>
    <dgm:cxn modelId="{35289386-B0E9-4F48-8761-79657101F6E2}" type="presParOf" srcId="{2BBDECF7-F19C-482C-8606-CC748EC0E959}" destId="{7FFAE4E7-C790-4791-8C07-82D4A4E55B95}" srcOrd="2" destOrd="0" presId="urn:microsoft.com/office/officeart/2008/layout/VerticalCurvedList"/>
    <dgm:cxn modelId="{77132147-B9A3-42A3-B048-70AFDBFB0A47}" type="presParOf" srcId="{2BBDECF7-F19C-482C-8606-CC748EC0E959}" destId="{4140E724-9910-4CCC-AB1C-3212802C5EA5}" srcOrd="3" destOrd="0" presId="urn:microsoft.com/office/officeart/2008/layout/VerticalCurvedList"/>
    <dgm:cxn modelId="{466BFC51-D733-415B-A364-3B6DE5889350}" type="presParOf" srcId="{83A09446-2A37-4809-A66E-7185B6056838}" destId="{8D38D783-AB29-4792-A7BA-A058043694F7}" srcOrd="1" destOrd="0" presId="urn:microsoft.com/office/officeart/2008/layout/VerticalCurvedList"/>
    <dgm:cxn modelId="{1D26F8EE-9AA5-4D98-BB31-E9692F8EF8CF}" type="presParOf" srcId="{83A09446-2A37-4809-A66E-7185B6056838}" destId="{8EA99620-04AF-42F8-894B-17CB93A53D05}" srcOrd="2" destOrd="0" presId="urn:microsoft.com/office/officeart/2008/layout/VerticalCurvedList"/>
    <dgm:cxn modelId="{BC5C0B5A-DAA5-4703-8358-2E7D0C32EDA3}" type="presParOf" srcId="{8EA99620-04AF-42F8-894B-17CB93A53D05}" destId="{C01FB465-2028-40B6-B87A-D2D4E3250A1E}" srcOrd="0" destOrd="0" presId="urn:microsoft.com/office/officeart/2008/layout/VerticalCurvedList"/>
    <dgm:cxn modelId="{F902F50B-4D39-4EC9-8501-A82E7DAA0C02}" type="presParOf" srcId="{83A09446-2A37-4809-A66E-7185B6056838}" destId="{DD568FDA-016B-4998-9AE1-F1CB34EDC72A}" srcOrd="3" destOrd="0" presId="urn:microsoft.com/office/officeart/2008/layout/VerticalCurvedList"/>
    <dgm:cxn modelId="{E8CFA445-2BCB-4302-B74E-61EA13E0B5AA}" type="presParOf" srcId="{83A09446-2A37-4809-A66E-7185B6056838}" destId="{52D432FB-2925-4356-91BA-8997FC6A7A6E}" srcOrd="4" destOrd="0" presId="urn:microsoft.com/office/officeart/2008/layout/VerticalCurvedList"/>
    <dgm:cxn modelId="{621FDF9D-8C6F-4E4A-8F1F-E3A2A85FD721}" type="presParOf" srcId="{52D432FB-2925-4356-91BA-8997FC6A7A6E}" destId="{9FACFB89-89B0-469A-BCA2-6D1F76EE9786}" srcOrd="0" destOrd="0" presId="urn:microsoft.com/office/officeart/2008/layout/VerticalCurvedList"/>
    <dgm:cxn modelId="{8A25D6CE-3C2E-4141-A4DC-7247F01C7031}" type="presParOf" srcId="{83A09446-2A37-4809-A66E-7185B6056838}" destId="{2D5063F4-A69E-4211-9BDB-D8EC85AC459F}" srcOrd="5" destOrd="0" presId="urn:microsoft.com/office/officeart/2008/layout/VerticalCurvedList"/>
    <dgm:cxn modelId="{CEB69E17-61D9-4D9C-AA89-012FF0E3464C}" type="presParOf" srcId="{83A09446-2A37-4809-A66E-7185B6056838}" destId="{3A9C4F10-497E-408A-92F5-8F42639EFD67}" srcOrd="6" destOrd="0" presId="urn:microsoft.com/office/officeart/2008/layout/VerticalCurvedList"/>
    <dgm:cxn modelId="{DE12D95D-17A5-403B-8F43-A5DC552AC86D}" type="presParOf" srcId="{3A9C4F10-497E-408A-92F5-8F42639EFD67}" destId="{42A79774-4802-4633-828F-148D23A561F3}" srcOrd="0" destOrd="0" presId="urn:microsoft.com/office/officeart/2008/layout/VerticalCurvedList"/>
    <dgm:cxn modelId="{D32AA3F6-AFD0-409C-A082-BD3073F8283E}" type="presParOf" srcId="{83A09446-2A37-4809-A66E-7185B6056838}" destId="{C43130AF-04A1-4812-928C-5CED82D78818}" srcOrd="7" destOrd="0" presId="urn:microsoft.com/office/officeart/2008/layout/VerticalCurvedList"/>
    <dgm:cxn modelId="{8CBD41C5-6444-4DC7-B903-B15E2EC5C352}" type="presParOf" srcId="{83A09446-2A37-4809-A66E-7185B6056838}" destId="{E40086F1-822A-40D1-94DD-8E6ABEEDC33A}" srcOrd="8" destOrd="0" presId="urn:microsoft.com/office/officeart/2008/layout/VerticalCurvedList"/>
    <dgm:cxn modelId="{5A11FEA2-DDA0-4BEC-87A8-DD68508A9862}" type="presParOf" srcId="{E40086F1-822A-40D1-94DD-8E6ABEEDC33A}" destId="{C4BDBA19-5935-402B-8935-171CB7F3E3E6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4CFD4B2-52EA-4118-A243-CB6D9C14212F}">
      <dsp:nvSpPr>
        <dsp:cNvPr id="0" name=""/>
        <dsp:cNvSpPr/>
      </dsp:nvSpPr>
      <dsp:spPr>
        <a:xfrm>
          <a:off x="-6269477" y="-959073"/>
          <a:ext cx="7462763" cy="7462763"/>
        </a:xfrm>
        <a:prstGeom prst="blockArc">
          <a:avLst>
            <a:gd name="adj1" fmla="val 18900000"/>
            <a:gd name="adj2" fmla="val 2700000"/>
            <a:gd name="adj3" fmla="val 289"/>
          </a:avLst>
        </a:prstGeom>
        <a:noFill/>
        <a:ln w="25400" cap="flat" cmpd="sng" algn="ctr">
          <a:solidFill>
            <a:schemeClr val="accent3">
              <a:shade val="60000"/>
              <a:hueOff val="0"/>
              <a:satOff val="0"/>
              <a:lumOff val="0"/>
              <a:alphaOff val="0"/>
            </a:schemeClr>
          </a:solidFill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5E1BD1A-5FC7-453A-9880-3CC1253F478A}">
      <dsp:nvSpPr>
        <dsp:cNvPr id="0" name=""/>
        <dsp:cNvSpPr/>
      </dsp:nvSpPr>
      <dsp:spPr>
        <a:xfrm>
          <a:off x="624485" y="337372"/>
          <a:ext cx="9234716" cy="103077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77056" tIns="45720" rIns="45720" bIns="45720" numCol="1" spcCol="1270" anchor="ctr" anchorCtr="0">
          <a:noAutofit/>
        </a:bodyPr>
        <a:lstStyle/>
        <a:p>
          <a:pPr lvl="0" algn="just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а) недостаточно обстоятельная квалификации убийств, совершаемых по найму, согласно их атрибутивным признакам, закрепленных в УК РФ, не позволяющая в достаточной мере отграничить этот вид преступления от убийств из корыстных побуждений или так называемых «заказных убийств»;</a:t>
          </a:r>
          <a:endParaRPr lang="ru-RU" sz="1800" kern="1200" dirty="0"/>
        </a:p>
      </dsp:txBody>
      <dsp:txXfrm>
        <a:off x="624485" y="337372"/>
        <a:ext cx="9234716" cy="1030779"/>
      </dsp:txXfrm>
    </dsp:sp>
    <dsp:sp modelId="{821C36BA-D91C-4395-A23E-47F646D449E4}">
      <dsp:nvSpPr>
        <dsp:cNvPr id="0" name=""/>
        <dsp:cNvSpPr/>
      </dsp:nvSpPr>
      <dsp:spPr>
        <a:xfrm>
          <a:off x="91371" y="319647"/>
          <a:ext cx="1066229" cy="1066229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9EC45B9-FD49-4AF0-B11E-FA85B5167267}">
      <dsp:nvSpPr>
        <dsp:cNvPr id="0" name=""/>
        <dsp:cNvSpPr/>
      </dsp:nvSpPr>
      <dsp:spPr>
        <a:xfrm>
          <a:off x="1113521" y="1617069"/>
          <a:ext cx="8745681" cy="103077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77056" tIns="45720" rIns="45720" bIns="45720" numCol="1" spcCol="1270" anchor="ctr" anchorCtr="0">
          <a:noAutofit/>
        </a:bodyPr>
        <a:lstStyle/>
        <a:p>
          <a:pPr lvl="0" algn="just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б) отсутствие единого подхода в распознавании и, следовательно, регистрации этих убийств; </a:t>
          </a:r>
          <a:endParaRPr lang="ru-RU" sz="1800" kern="1200" dirty="0" smtClean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113521" y="1617069"/>
        <a:ext cx="8745681" cy="1030779"/>
      </dsp:txXfrm>
    </dsp:sp>
    <dsp:sp modelId="{369446BA-3736-4F4E-BB64-E774E504AC66}">
      <dsp:nvSpPr>
        <dsp:cNvPr id="0" name=""/>
        <dsp:cNvSpPr/>
      </dsp:nvSpPr>
      <dsp:spPr>
        <a:xfrm>
          <a:off x="580406" y="1599344"/>
          <a:ext cx="1066229" cy="1066229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39E8988-7C9E-487E-8CEF-0D966563630B}">
      <dsp:nvSpPr>
        <dsp:cNvPr id="0" name=""/>
        <dsp:cNvSpPr/>
      </dsp:nvSpPr>
      <dsp:spPr>
        <a:xfrm>
          <a:off x="1113521" y="2896766"/>
          <a:ext cx="8745681" cy="103077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77056" tIns="45720" rIns="45720" bIns="45720" numCol="1" spcCol="1270" anchor="ctr" anchorCtr="0">
          <a:noAutofit/>
        </a:bodyPr>
        <a:lstStyle/>
        <a:p>
          <a:pPr lvl="0" algn="just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в) маскировка под иные виды убийств, самоубийства или несчастные случаи, а также тщательное сокрытие следов преступления; </a:t>
          </a:r>
          <a:endParaRPr lang="ru-RU" sz="1800" kern="1200" dirty="0" smtClean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113521" y="2896766"/>
        <a:ext cx="8745681" cy="1030779"/>
      </dsp:txXfrm>
    </dsp:sp>
    <dsp:sp modelId="{FE5B76CB-684E-4279-AC5F-B275F277AB90}">
      <dsp:nvSpPr>
        <dsp:cNvPr id="0" name=""/>
        <dsp:cNvSpPr/>
      </dsp:nvSpPr>
      <dsp:spPr>
        <a:xfrm>
          <a:off x="580406" y="2879041"/>
          <a:ext cx="1066229" cy="1066229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5DFF9E6-A3F5-4BFF-A136-3982D0A57A7D}">
      <dsp:nvSpPr>
        <dsp:cNvPr id="0" name=""/>
        <dsp:cNvSpPr/>
      </dsp:nvSpPr>
      <dsp:spPr>
        <a:xfrm>
          <a:off x="624485" y="4176464"/>
          <a:ext cx="9234716" cy="103077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77056" tIns="45720" rIns="45720" bIns="45720" numCol="1" spcCol="1270" anchor="ctr" anchorCtr="0">
          <a:noAutofit/>
        </a:bodyPr>
        <a:lstStyle/>
        <a:p>
          <a:pPr lvl="0" algn="just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г) недостаточная информированность правоохранительных органов о лицах, подготавливающих и совершающих убийства по найму.</a:t>
          </a:r>
          <a:endParaRPr lang="ru-RU" sz="1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624485" y="4176464"/>
        <a:ext cx="9234716" cy="1030779"/>
      </dsp:txXfrm>
    </dsp:sp>
    <dsp:sp modelId="{D2D7D3AE-A9EA-4579-8F9D-E81FB708CDBA}">
      <dsp:nvSpPr>
        <dsp:cNvPr id="0" name=""/>
        <dsp:cNvSpPr/>
      </dsp:nvSpPr>
      <dsp:spPr>
        <a:xfrm>
          <a:off x="91371" y="4158739"/>
          <a:ext cx="1066229" cy="1066229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6610B93-4569-43CB-8C96-B5F8516A920E}">
      <dsp:nvSpPr>
        <dsp:cNvPr id="0" name=""/>
        <dsp:cNvSpPr/>
      </dsp:nvSpPr>
      <dsp:spPr>
        <a:xfrm>
          <a:off x="-6124602" y="-937049"/>
          <a:ext cx="7290662" cy="7290662"/>
        </a:xfrm>
        <a:prstGeom prst="blockArc">
          <a:avLst>
            <a:gd name="adj1" fmla="val 18900000"/>
            <a:gd name="adj2" fmla="val 2700000"/>
            <a:gd name="adj3" fmla="val 296"/>
          </a:avLst>
        </a:prstGeom>
        <a:noFill/>
        <a:ln w="25400" cap="flat" cmpd="sng" algn="ctr">
          <a:solidFill>
            <a:schemeClr val="accent3">
              <a:shade val="60000"/>
              <a:hueOff val="0"/>
              <a:satOff val="0"/>
              <a:lumOff val="0"/>
              <a:alphaOff val="0"/>
            </a:schemeClr>
          </a:solidFill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2FE0A12-5303-4445-B5CD-E1908E1EEA99}">
      <dsp:nvSpPr>
        <dsp:cNvPr id="0" name=""/>
        <dsp:cNvSpPr/>
      </dsp:nvSpPr>
      <dsp:spPr>
        <a:xfrm>
          <a:off x="610271" y="416425"/>
          <a:ext cx="9106267" cy="833284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61419" tIns="43180" rIns="43180" bIns="43180" numCol="1" spcCol="1270" anchor="ctr" anchorCtr="0">
          <a:noAutofit/>
        </a:bodyPr>
        <a:lstStyle/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kern="1200" dirty="0" smtClean="0"/>
            <a:t> а) совершаются специально нанятым, как правило, нейтральным лицом в интересах нанимателя, который действует из корыстных  побуждений;</a:t>
          </a:r>
          <a:endParaRPr lang="ru-RU" sz="1700" kern="1200" dirty="0"/>
        </a:p>
      </dsp:txBody>
      <dsp:txXfrm>
        <a:off x="610271" y="416425"/>
        <a:ext cx="9106267" cy="833284"/>
      </dsp:txXfrm>
    </dsp:sp>
    <dsp:sp modelId="{1EA4F120-7074-4C19-8092-A786FC0F147B}">
      <dsp:nvSpPr>
        <dsp:cNvPr id="0" name=""/>
        <dsp:cNvSpPr/>
      </dsp:nvSpPr>
      <dsp:spPr>
        <a:xfrm>
          <a:off x="89468" y="312264"/>
          <a:ext cx="1041605" cy="1041605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9A1F3F1-D326-4D0C-A637-302D26AA91E7}">
      <dsp:nvSpPr>
        <dsp:cNvPr id="0" name=""/>
        <dsp:cNvSpPr/>
      </dsp:nvSpPr>
      <dsp:spPr>
        <a:xfrm>
          <a:off x="1088012" y="1666568"/>
          <a:ext cx="8628526" cy="833284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61419" tIns="43180" rIns="43180" bIns="43180" numCol="1" spcCol="1270" anchor="ctr" anchorCtr="0">
          <a:noAutofit/>
        </a:bodyPr>
        <a:lstStyle/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kern="1200" smtClean="0"/>
            <a:t> б) совершаются способом, носящим демонстративный и циничный характер, зачастую представляющий опасность для многих совершенно посторонних  людей;</a:t>
          </a:r>
          <a:endParaRPr lang="ru-RU" sz="1700" kern="1200"/>
        </a:p>
      </dsp:txBody>
      <dsp:txXfrm>
        <a:off x="1088012" y="1666568"/>
        <a:ext cx="8628526" cy="833284"/>
      </dsp:txXfrm>
    </dsp:sp>
    <dsp:sp modelId="{2B2380C2-1171-4E2B-9246-6926441FB33D}">
      <dsp:nvSpPr>
        <dsp:cNvPr id="0" name=""/>
        <dsp:cNvSpPr/>
      </dsp:nvSpPr>
      <dsp:spPr>
        <a:xfrm>
          <a:off x="567209" y="1562407"/>
          <a:ext cx="1041605" cy="1041605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1091BB5-79A7-4EC9-B475-FB6DB4A5F02C}">
      <dsp:nvSpPr>
        <dsp:cNvPr id="0" name=""/>
        <dsp:cNvSpPr/>
      </dsp:nvSpPr>
      <dsp:spPr>
        <a:xfrm>
          <a:off x="1088012" y="2916711"/>
          <a:ext cx="8628526" cy="833284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61419" tIns="43180" rIns="43180" bIns="43180" numCol="1" spcCol="1270" anchor="ctr" anchorCtr="0">
          <a:noAutofit/>
        </a:bodyPr>
        <a:lstStyle/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kern="1200" smtClean="0"/>
            <a:t> в) в определенные периоды носят относительно массовый  характер;</a:t>
          </a:r>
          <a:endParaRPr lang="ru-RU" sz="1700" kern="1200"/>
        </a:p>
      </dsp:txBody>
      <dsp:txXfrm>
        <a:off x="1088012" y="2916711"/>
        <a:ext cx="8628526" cy="833284"/>
      </dsp:txXfrm>
    </dsp:sp>
    <dsp:sp modelId="{9A4F3C4E-8882-427E-8131-0AA3D531E44B}">
      <dsp:nvSpPr>
        <dsp:cNvPr id="0" name=""/>
        <dsp:cNvSpPr/>
      </dsp:nvSpPr>
      <dsp:spPr>
        <a:xfrm>
          <a:off x="567209" y="2812550"/>
          <a:ext cx="1041605" cy="1041605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00AB172-872F-4425-A902-1FFBE224744B}">
      <dsp:nvSpPr>
        <dsp:cNvPr id="0" name=""/>
        <dsp:cNvSpPr/>
      </dsp:nvSpPr>
      <dsp:spPr>
        <a:xfrm>
          <a:off x="610271" y="4166854"/>
          <a:ext cx="9106267" cy="833284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61419" tIns="43180" rIns="43180" bIns="43180" numCol="1" spcCol="1270" anchor="ctr" anchorCtr="0">
          <a:noAutofit/>
        </a:bodyPr>
        <a:lstStyle/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kern="1200" dirty="0" smtClean="0"/>
            <a:t> г) являются составной частью преступности общества, в котором проводятся социально-экономические и политические преобразования </a:t>
          </a:r>
          <a:endParaRPr lang="ru-RU" sz="1700" kern="1200" dirty="0"/>
        </a:p>
      </dsp:txBody>
      <dsp:txXfrm>
        <a:off x="610271" y="4166854"/>
        <a:ext cx="9106267" cy="833284"/>
      </dsp:txXfrm>
    </dsp:sp>
    <dsp:sp modelId="{546CD722-97B1-4929-A6AD-675870E96F4F}">
      <dsp:nvSpPr>
        <dsp:cNvPr id="0" name=""/>
        <dsp:cNvSpPr/>
      </dsp:nvSpPr>
      <dsp:spPr>
        <a:xfrm>
          <a:off x="89468" y="4062693"/>
          <a:ext cx="1041605" cy="1041605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90CCDA3-2CCB-4F5D-A5C4-B409D6A35B29}">
      <dsp:nvSpPr>
        <dsp:cNvPr id="0" name=""/>
        <dsp:cNvSpPr/>
      </dsp:nvSpPr>
      <dsp:spPr>
        <a:xfrm>
          <a:off x="0" y="4712777"/>
          <a:ext cx="9865096" cy="77317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5) в неподготовленности правоохранительных органов к борьбе и предупреждению убийств, совершаемых по найму.</a:t>
          </a:r>
          <a:endParaRPr lang="ru-RU" sz="1600" kern="1200" dirty="0"/>
        </a:p>
      </dsp:txBody>
      <dsp:txXfrm>
        <a:off x="0" y="4712777"/>
        <a:ext cx="9865096" cy="773170"/>
      </dsp:txXfrm>
    </dsp:sp>
    <dsp:sp modelId="{CB206D04-B5CC-4FCF-AA26-7FEC36A95DD9}">
      <dsp:nvSpPr>
        <dsp:cNvPr id="0" name=""/>
        <dsp:cNvSpPr/>
      </dsp:nvSpPr>
      <dsp:spPr>
        <a:xfrm rot="10800000">
          <a:off x="0" y="3535239"/>
          <a:ext cx="9865096" cy="1189136"/>
        </a:xfrm>
        <a:prstGeom prst="upArrowCallou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smtClean="0"/>
            <a:t>4) неудовлетворительной работе всех государственных институтов;</a:t>
          </a:r>
          <a:endParaRPr lang="ru-RU" sz="1600" kern="1200"/>
        </a:p>
      </dsp:txBody>
      <dsp:txXfrm rot="10800000">
        <a:off x="0" y="3535239"/>
        <a:ext cx="9865096" cy="772665"/>
      </dsp:txXfrm>
    </dsp:sp>
    <dsp:sp modelId="{A388136A-D412-4585-B0B6-B2D39DE1310B}">
      <dsp:nvSpPr>
        <dsp:cNvPr id="0" name=""/>
        <dsp:cNvSpPr/>
      </dsp:nvSpPr>
      <dsp:spPr>
        <a:xfrm rot="10800000">
          <a:off x="0" y="2357700"/>
          <a:ext cx="9865096" cy="1189136"/>
        </a:xfrm>
        <a:prstGeom prst="upArrowCallou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smtClean="0"/>
            <a:t>3) неподготовленности государства и общества к переходу к рыночным отношениям, необеспеченности законодательной базой переходного  процесса;</a:t>
          </a:r>
          <a:endParaRPr lang="ru-RU" sz="1600" kern="1200"/>
        </a:p>
      </dsp:txBody>
      <dsp:txXfrm rot="10800000">
        <a:off x="0" y="2357700"/>
        <a:ext cx="9865096" cy="772665"/>
      </dsp:txXfrm>
    </dsp:sp>
    <dsp:sp modelId="{904C39FC-1479-4062-A015-198ED88333E5}">
      <dsp:nvSpPr>
        <dsp:cNvPr id="0" name=""/>
        <dsp:cNvSpPr/>
      </dsp:nvSpPr>
      <dsp:spPr>
        <a:xfrm rot="10800000">
          <a:off x="0" y="1180162"/>
          <a:ext cx="9865096" cy="1189136"/>
        </a:xfrm>
        <a:prstGeom prst="upArrowCallou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2 в дестабилизации и криминализации экономики;</a:t>
          </a:r>
          <a:endParaRPr lang="ru-RU" sz="1600" kern="1200" dirty="0"/>
        </a:p>
      </dsp:txBody>
      <dsp:txXfrm rot="10800000">
        <a:off x="0" y="1180162"/>
        <a:ext cx="9865096" cy="772665"/>
      </dsp:txXfrm>
    </dsp:sp>
    <dsp:sp modelId="{8EAEF34E-B1F0-4712-BD5C-3C5B6434B7BE}">
      <dsp:nvSpPr>
        <dsp:cNvPr id="0" name=""/>
        <dsp:cNvSpPr/>
      </dsp:nvSpPr>
      <dsp:spPr>
        <a:xfrm rot="10800000">
          <a:off x="0" y="2623"/>
          <a:ext cx="9865096" cy="1189136"/>
        </a:xfrm>
        <a:prstGeom prst="upArrowCallou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1) недостаточно грамотной организации программы экономических преобразований, что привело к негативным количественным и качественным изменениям в структуре преступности в целом;</a:t>
          </a:r>
          <a:endParaRPr lang="ru-RU" sz="1600" kern="1200" dirty="0"/>
        </a:p>
      </dsp:txBody>
      <dsp:txXfrm rot="10800000">
        <a:off x="0" y="2623"/>
        <a:ext cx="9865096" cy="772665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8117D75-A335-402C-81A9-58B723B1925A}">
      <dsp:nvSpPr>
        <dsp:cNvPr id="0" name=""/>
        <dsp:cNvSpPr/>
      </dsp:nvSpPr>
      <dsp:spPr>
        <a:xfrm>
          <a:off x="-6287539" y="-961819"/>
          <a:ext cx="7484219" cy="7484219"/>
        </a:xfrm>
        <a:prstGeom prst="blockArc">
          <a:avLst>
            <a:gd name="adj1" fmla="val 18900000"/>
            <a:gd name="adj2" fmla="val 2700000"/>
            <a:gd name="adj3" fmla="val 289"/>
          </a:avLst>
        </a:prstGeom>
        <a:noFill/>
        <a:ln w="25400" cap="flat" cmpd="sng" algn="ctr">
          <a:solidFill>
            <a:schemeClr val="accent3">
              <a:shade val="60000"/>
              <a:hueOff val="0"/>
              <a:satOff val="0"/>
              <a:lumOff val="0"/>
              <a:alphaOff val="0"/>
            </a:schemeClr>
          </a:solidFill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D38D783-AB29-4792-A7BA-A058043694F7}">
      <dsp:nvSpPr>
        <dsp:cNvPr id="0" name=""/>
        <dsp:cNvSpPr/>
      </dsp:nvSpPr>
      <dsp:spPr>
        <a:xfrm>
          <a:off x="626258" y="427497"/>
          <a:ext cx="9088006" cy="85543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79005" tIns="45720" rIns="45720" bIns="4572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1) заказчики рассматривают наемные убийства как средство ведения недобросовестной конкурентной борьбы, поэтому сами заказчики представляют не меньшую опасность, чем исполнители.  </a:t>
          </a:r>
          <a:endParaRPr lang="ru-RU" sz="1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626258" y="427497"/>
        <a:ext cx="9088006" cy="855439"/>
      </dsp:txXfrm>
    </dsp:sp>
    <dsp:sp modelId="{C01FB465-2028-40B6-B87A-D2D4E3250A1E}">
      <dsp:nvSpPr>
        <dsp:cNvPr id="0" name=""/>
        <dsp:cNvSpPr/>
      </dsp:nvSpPr>
      <dsp:spPr>
        <a:xfrm>
          <a:off x="91608" y="320567"/>
          <a:ext cx="1069299" cy="1069299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D568FDA-016B-4998-9AE1-F1CB34EDC72A}">
      <dsp:nvSpPr>
        <dsp:cNvPr id="0" name=""/>
        <dsp:cNvSpPr/>
      </dsp:nvSpPr>
      <dsp:spPr>
        <a:xfrm>
          <a:off x="1116701" y="1710879"/>
          <a:ext cx="8597563" cy="85543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79005" tIns="45720" rIns="45720" bIns="4572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2) корыстные мотивы лежат в основе побудительных причин совершения абсолютного большинства заказных убийств;</a:t>
          </a:r>
          <a:endParaRPr lang="ru-RU" sz="1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116701" y="1710879"/>
        <a:ext cx="8597563" cy="855439"/>
      </dsp:txXfrm>
    </dsp:sp>
    <dsp:sp modelId="{9FACFB89-89B0-469A-BCA2-6D1F76EE9786}">
      <dsp:nvSpPr>
        <dsp:cNvPr id="0" name=""/>
        <dsp:cNvSpPr/>
      </dsp:nvSpPr>
      <dsp:spPr>
        <a:xfrm>
          <a:off x="582051" y="1603949"/>
          <a:ext cx="1069299" cy="1069299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D5063F4-A69E-4211-9BDB-D8EC85AC459F}">
      <dsp:nvSpPr>
        <dsp:cNvPr id="0" name=""/>
        <dsp:cNvSpPr/>
      </dsp:nvSpPr>
      <dsp:spPr>
        <a:xfrm>
          <a:off x="1116701" y="2867557"/>
          <a:ext cx="8597563" cy="1108846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79005" tIns="45720" rIns="45720" bIns="4572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3) киллеры являются выходцами из низших слоев общества, у них развито чувство социальной неприязни к людям, обладающим значительным материальным достатком, поэтому совершаемые ими убийства для них внутренне оправданы;</a:t>
          </a:r>
          <a:endParaRPr lang="ru-RU" sz="1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116701" y="2867557"/>
        <a:ext cx="8597563" cy="1108846"/>
      </dsp:txXfrm>
    </dsp:sp>
    <dsp:sp modelId="{42A79774-4802-4633-828F-148D23A561F3}">
      <dsp:nvSpPr>
        <dsp:cNvPr id="0" name=""/>
        <dsp:cNvSpPr/>
      </dsp:nvSpPr>
      <dsp:spPr>
        <a:xfrm>
          <a:off x="582051" y="2887331"/>
          <a:ext cx="1069299" cy="1069299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43130AF-04A1-4812-928C-5CED82D78818}">
      <dsp:nvSpPr>
        <dsp:cNvPr id="0" name=""/>
        <dsp:cNvSpPr/>
      </dsp:nvSpPr>
      <dsp:spPr>
        <a:xfrm>
          <a:off x="626258" y="4277642"/>
          <a:ext cx="9088006" cy="85543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79005" tIns="45720" rIns="45720" bIns="4572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4) причины, побуждающие посредника содействовать совершению заказных убийств, могут совпадать с причинами, по которым действует заказчик, а могут и не совпадать.</a:t>
          </a:r>
          <a:endParaRPr lang="ru-RU" sz="1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626258" y="4277642"/>
        <a:ext cx="9088006" cy="855439"/>
      </dsp:txXfrm>
    </dsp:sp>
    <dsp:sp modelId="{C4BDBA19-5935-402B-8935-171CB7F3E3E6}">
      <dsp:nvSpPr>
        <dsp:cNvPr id="0" name=""/>
        <dsp:cNvSpPr/>
      </dsp:nvSpPr>
      <dsp:spPr>
        <a:xfrm>
          <a:off x="91608" y="4170713"/>
          <a:ext cx="1069299" cy="1069299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6E9A6EA5-684C-46F1-8C68-31D2C5D16679}" type="datetimeFigureOut">
              <a:rPr lang="ru-RU"/>
              <a:pPr>
                <a:defRPr/>
              </a:pPr>
              <a:t>26.05.2016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785813" y="685800"/>
            <a:ext cx="528637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5249BD90-F1DB-424E-9D5E-2A49721BBC9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7743921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3555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smtClean="0"/>
          </a:p>
        </p:txBody>
      </p:sp>
      <p:sp>
        <p:nvSpPr>
          <p:cNvPr id="20484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2B8751A-FB84-4272-AA94-74859E2195A2}" type="slidenum">
              <a:rPr lang="ru-RU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ru-RU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squares"/>
          <p:cNvGrpSpPr>
            <a:grpSpLocks/>
          </p:cNvGrpSpPr>
          <p:nvPr/>
        </p:nvGrpSpPr>
        <p:grpSpPr bwMode="auto">
          <a:xfrm>
            <a:off x="0" y="1120775"/>
            <a:ext cx="1390650" cy="788988"/>
            <a:chOff x="0" y="452558"/>
            <a:chExt cx="914400" cy="524182"/>
          </a:xfrm>
        </p:grpSpPr>
        <p:sp>
          <p:nvSpPr>
            <p:cNvPr id="5" name="Rounded Прямоугольник 7"/>
            <p:cNvSpPr/>
            <p:nvPr/>
          </p:nvSpPr>
          <p:spPr>
            <a:xfrm>
              <a:off x="590811" y="452558"/>
              <a:ext cx="323589" cy="524182"/>
            </a:xfrm>
            <a:prstGeom prst="round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dirty="0"/>
            </a:p>
          </p:txBody>
        </p:sp>
        <p:sp>
          <p:nvSpPr>
            <p:cNvPr id="6" name="Rounded Прямоугольник 8"/>
            <p:cNvSpPr/>
            <p:nvPr/>
          </p:nvSpPr>
          <p:spPr>
            <a:xfrm>
              <a:off x="215030" y="452558"/>
              <a:ext cx="322546" cy="524182"/>
            </a:xfrm>
            <a:prstGeom prst="round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dirty="0"/>
            </a:p>
          </p:txBody>
        </p:sp>
        <p:sp>
          <p:nvSpPr>
            <p:cNvPr id="7" name="Round Same Side Corner Прямоугольник 9"/>
            <p:cNvSpPr/>
            <p:nvPr/>
          </p:nvSpPr>
          <p:spPr>
            <a:xfrm rot="5400000">
              <a:off x="-181715" y="634273"/>
              <a:ext cx="524182" cy="160751"/>
            </a:xfrm>
            <a:prstGeom prst="round2SameRect">
              <a:avLst>
                <a:gd name="adj1" fmla="val 29167"/>
                <a:gd name="adj2" fmla="val 0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dirty="0"/>
            </a:p>
          </p:txBody>
        </p:sp>
      </p:grp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66150" y="357698"/>
            <a:ext cx="7830742" cy="1654669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6000"/>
            </a:lvl1pPr>
          </a:lstStyle>
          <a:p>
            <a:r>
              <a:rPr lang="ru-RU" noProof="0" smtClean="0"/>
              <a:t>Образец заголовка</a:t>
            </a:r>
            <a:endParaRPr lang="ru-RU" noProof="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66150" y="2062508"/>
            <a:ext cx="7830742" cy="874854"/>
          </a:xfrm>
        </p:spPr>
        <p:txBody>
          <a:bodyPr>
            <a:normAutofit/>
          </a:bodyPr>
          <a:lstStyle>
            <a:lvl1pPr marL="0" indent="0" algn="l">
              <a:buNone/>
              <a:defRPr sz="2800">
                <a:solidFill>
                  <a:schemeClr val="accent1"/>
                </a:solidFill>
              </a:defRPr>
            </a:lvl1pPr>
            <a:lvl2pPr marL="6094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89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79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46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69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645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59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noProof="0" smtClean="0"/>
              <a:t>Образец подзаголовка</a:t>
            </a:r>
            <a:endParaRPr lang="ru-RU" noProof="0" dirty="0"/>
          </a:p>
        </p:txBody>
      </p:sp>
      <p:sp>
        <p:nvSpPr>
          <p:cNvPr id="8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80E9AA-F0FE-4CD0-9FF7-B35A5C45C1DE}" type="datetime1">
              <a:rPr lang="ru-RU"/>
              <a:pPr>
                <a:defRPr/>
              </a:pPr>
              <a:t>26.05.2016</a:t>
            </a:fld>
            <a:endParaRPr lang="en-US"/>
          </a:p>
        </p:txBody>
      </p:sp>
      <p:sp>
        <p:nvSpPr>
          <p:cNvPr id="9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C13047-2F3C-4782-A273-0206738CD94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9769031"/>
      </p:ext>
    </p:extLst>
  </p:cSld>
  <p:clrMapOvr>
    <a:masterClrMapping/>
  </p:clrMapOvr>
  <p:transition spd="slow">
    <p:pull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noProof="0" smtClean="0"/>
              <a:t>Образец заголовка</a:t>
            </a:r>
            <a:endParaRPr lang="ru-RU" noProof="0" dirty="0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044099" y="1579457"/>
            <a:ext cx="8352790" cy="4512733"/>
          </a:xfrm>
        </p:spPr>
        <p:txBody>
          <a:bodyPr vert="eaVert"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 baseline="0"/>
            </a:lvl8pPr>
            <a:lvl9pPr>
              <a:defRPr baseline="0"/>
            </a:lvl9pPr>
          </a:lstStyle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 dirty="0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3DCB30-2295-419A-8102-95B4545B9256}" type="datetime1">
              <a:rPr lang="ru-RU"/>
              <a:pPr>
                <a:defRPr/>
              </a:pPr>
              <a:t>26.05.2016</a:t>
            </a:fld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51A327-867F-496C-8534-F68B9BC4E94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77014228"/>
      </p:ext>
    </p:extLst>
  </p:cSld>
  <p:clrMapOvr>
    <a:masterClrMapping/>
  </p:clrMapOvr>
  <p:transition spd="slow">
    <p:pull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squares"/>
          <p:cNvGrpSpPr>
            <a:grpSpLocks/>
          </p:cNvGrpSpPr>
          <p:nvPr/>
        </p:nvGrpSpPr>
        <p:grpSpPr bwMode="auto">
          <a:xfrm rot="5400000">
            <a:off x="8139112" y="263525"/>
            <a:ext cx="1050926" cy="450850"/>
            <a:chOff x="0" y="452558"/>
            <a:chExt cx="914400" cy="524182"/>
          </a:xfrm>
        </p:grpSpPr>
        <p:sp>
          <p:nvSpPr>
            <p:cNvPr id="5" name="Rounded Прямоугольник 7"/>
            <p:cNvSpPr/>
            <p:nvPr/>
          </p:nvSpPr>
          <p:spPr>
            <a:xfrm>
              <a:off x="592564" y="452558"/>
              <a:ext cx="321836" cy="524182"/>
            </a:xfrm>
            <a:prstGeom prst="round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dirty="0"/>
            </a:p>
          </p:txBody>
        </p:sp>
        <p:sp>
          <p:nvSpPr>
            <p:cNvPr id="6" name="Rounded Прямоугольник 8"/>
            <p:cNvSpPr/>
            <p:nvPr/>
          </p:nvSpPr>
          <p:spPr>
            <a:xfrm>
              <a:off x="215479" y="452559"/>
              <a:ext cx="321835" cy="524182"/>
            </a:xfrm>
            <a:prstGeom prst="round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dirty="0"/>
            </a:p>
          </p:txBody>
        </p:sp>
        <p:sp>
          <p:nvSpPr>
            <p:cNvPr id="7" name="Round Same Side Corner Прямоугольник 9"/>
            <p:cNvSpPr/>
            <p:nvPr/>
          </p:nvSpPr>
          <p:spPr>
            <a:xfrm rot="5400000">
              <a:off x="-181287" y="633845"/>
              <a:ext cx="524182" cy="161609"/>
            </a:xfrm>
            <a:prstGeom prst="round2SameRect">
              <a:avLst>
                <a:gd name="adj1" fmla="val 29167"/>
                <a:gd name="adj2" fmla="val 0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dirty="0"/>
            </a:p>
          </p:txBody>
        </p:sp>
      </p:grpSp>
      <p:grpSp>
        <p:nvGrpSpPr>
          <p:cNvPr id="8" name="bottom graphic"/>
          <p:cNvGrpSpPr>
            <a:grpSpLocks/>
          </p:cNvGrpSpPr>
          <p:nvPr/>
        </p:nvGrpSpPr>
        <p:grpSpPr bwMode="auto">
          <a:xfrm>
            <a:off x="0" y="5326063"/>
            <a:ext cx="10440988" cy="1443037"/>
            <a:chOff x="0" y="4046638"/>
            <a:chExt cx="9144000" cy="1096862"/>
          </a:xfrm>
        </p:grpSpPr>
        <p:sp>
          <p:nvSpPr>
            <p:cNvPr id="9" name="Полилиния 8"/>
            <p:cNvSpPr/>
            <p:nvPr/>
          </p:nvSpPr>
          <p:spPr bwMode="ltGray">
            <a:xfrm rot="5400000">
              <a:off x="4120102" y="119603"/>
              <a:ext cx="903795" cy="9144000"/>
            </a:xfrm>
            <a:custGeom>
              <a:avLst/>
              <a:gdLst/>
              <a:ahLst/>
              <a:cxnLst/>
              <a:rect l="l" t="t" r="r" b="b"/>
              <a:pathLst>
                <a:path w="904412" h="9144000">
                  <a:moveTo>
                    <a:pt x="0" y="0"/>
                  </a:moveTo>
                  <a:lnTo>
                    <a:pt x="904412" y="0"/>
                  </a:lnTo>
                  <a:lnTo>
                    <a:pt x="904412" y="9144000"/>
                  </a:lnTo>
                  <a:lnTo>
                    <a:pt x="391235" y="9144000"/>
                  </a:lnTo>
                  <a:cubicBezTo>
                    <a:pt x="445385" y="6730684"/>
                    <a:pt x="250230" y="1995757"/>
                    <a:pt x="0" y="0"/>
                  </a:cubicBezTo>
                  <a:close/>
                </a:path>
              </a:pathLst>
            </a:custGeom>
            <a:solidFill>
              <a:schemeClr val="tx1">
                <a:alpha val="8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dirty="0"/>
            </a:p>
          </p:txBody>
        </p:sp>
        <p:sp>
          <p:nvSpPr>
            <p:cNvPr id="10" name="Прямоугольник 72"/>
            <p:cNvSpPr/>
            <p:nvPr/>
          </p:nvSpPr>
          <p:spPr bwMode="ltGray">
            <a:xfrm rot="5400000">
              <a:off x="4023569" y="23069"/>
              <a:ext cx="1096862" cy="9144000"/>
            </a:xfrm>
            <a:custGeom>
              <a:avLst/>
              <a:gdLst/>
              <a:ahLst/>
              <a:cxnLst/>
              <a:rect l="l" t="t" r="r" b="b"/>
              <a:pathLst>
                <a:path w="1096862" h="9144000">
                  <a:moveTo>
                    <a:pt x="1096861" y="9136375"/>
                  </a:moveTo>
                  <a:lnTo>
                    <a:pt x="1096861" y="0"/>
                  </a:lnTo>
                  <a:lnTo>
                    <a:pt x="1096862" y="0"/>
                  </a:lnTo>
                  <a:lnTo>
                    <a:pt x="1096862" y="9136375"/>
                  </a:lnTo>
                  <a:close/>
                  <a:moveTo>
                    <a:pt x="0" y="0"/>
                  </a:moveTo>
                  <a:lnTo>
                    <a:pt x="142171" y="0"/>
                  </a:lnTo>
                  <a:cubicBezTo>
                    <a:pt x="214017" y="532804"/>
                    <a:pt x="281641" y="1260834"/>
                    <a:pt x="340913" y="2087809"/>
                  </a:cubicBezTo>
                  <a:cubicBezTo>
                    <a:pt x="492781" y="4358443"/>
                    <a:pt x="587048" y="7374964"/>
                    <a:pt x="547354" y="9144000"/>
                  </a:cubicBezTo>
                  <a:lnTo>
                    <a:pt x="452132" y="9144000"/>
                  </a:lnTo>
                  <a:cubicBezTo>
                    <a:pt x="484963" y="4670358"/>
                    <a:pt x="240277" y="2482661"/>
                    <a:pt x="0" y="0"/>
                  </a:cubicBezTo>
                  <a:close/>
                </a:path>
              </a:pathLst>
            </a:custGeom>
            <a:solidFill>
              <a:schemeClr val="tx1">
                <a:alpha val="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dirty="0"/>
            </a:p>
          </p:txBody>
        </p:sp>
      </p:grp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352790" y="1135602"/>
            <a:ext cx="1566149" cy="4956589"/>
          </a:xfrm>
        </p:spPr>
        <p:txBody>
          <a:bodyPr vert="eaVert"/>
          <a:lstStyle/>
          <a:p>
            <a:r>
              <a:rPr lang="ru-RU" noProof="0" smtClean="0"/>
              <a:t>Образец заголовка</a:t>
            </a:r>
            <a:endParaRPr lang="ru-RU" noProof="0" dirty="0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044100" y="1135602"/>
            <a:ext cx="7047667" cy="4956589"/>
          </a:xfrm>
        </p:spPr>
        <p:txBody>
          <a:bodyPr vert="eaVert"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 baseline="0"/>
            </a:lvl8pPr>
            <a:lvl9pPr>
              <a:defRPr baseline="0"/>
            </a:lvl9pPr>
          </a:lstStyle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 dirty="0"/>
          </a:p>
        </p:txBody>
      </p:sp>
      <p:sp>
        <p:nvSpPr>
          <p:cNvPr id="11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C53EC1-E3E9-493D-8C82-7FCB3CD887E9}" type="datetime1">
              <a:rPr lang="ru-RU"/>
              <a:pPr>
                <a:defRPr/>
              </a:pPr>
              <a:t>26.05.2016</a:t>
            </a:fld>
            <a:endParaRPr lang="ru-RU"/>
          </a:p>
        </p:txBody>
      </p:sp>
      <p:sp>
        <p:nvSpPr>
          <p:cNvPr id="12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3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1B2224-DB6C-4215-896D-097A8DB426B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66616161"/>
      </p:ext>
    </p:extLst>
  </p:cSld>
  <p:clrMapOvr>
    <a:masterClrMapping/>
  </p:clrMapOvr>
  <p:transition spd="slow">
    <p:pull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noProof="0" smtClean="0"/>
              <a:t>Образец заголовка</a:t>
            </a:r>
            <a:endParaRPr lang="ru-RU" noProof="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 dirty="0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4ED772-553C-4D97-932E-B466596F0369}" type="datetime1">
              <a:rPr lang="ru-RU"/>
              <a:pPr>
                <a:defRPr/>
              </a:pPr>
              <a:t>26.05.2016</a:t>
            </a:fld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CB4E7F-5120-4453-8AAC-F517F4F9638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62931011"/>
      </p:ext>
    </p:extLst>
  </p:cSld>
  <p:clrMapOvr>
    <a:masterClrMapping/>
  </p:clrMapOvr>
  <p:transition spd="slow">
    <p:pull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squares"/>
          <p:cNvGrpSpPr>
            <a:grpSpLocks/>
          </p:cNvGrpSpPr>
          <p:nvPr/>
        </p:nvGrpSpPr>
        <p:grpSpPr bwMode="auto">
          <a:xfrm>
            <a:off x="0" y="3082925"/>
            <a:ext cx="1390650" cy="795338"/>
            <a:chOff x="0" y="2343311"/>
            <a:chExt cx="1217066" cy="603796"/>
          </a:xfrm>
        </p:grpSpPr>
        <p:sp>
          <p:nvSpPr>
            <p:cNvPr id="5" name="Скругленный прямоугольник 4"/>
            <p:cNvSpPr/>
            <p:nvPr/>
          </p:nvSpPr>
          <p:spPr>
            <a:xfrm>
              <a:off x="786369" y="2346927"/>
              <a:ext cx="430697" cy="600180"/>
            </a:xfrm>
            <a:prstGeom prst="round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dirty="0"/>
            </a:p>
          </p:txBody>
        </p:sp>
        <p:sp>
          <p:nvSpPr>
            <p:cNvPr id="6" name="Скругленный прямоугольник 5"/>
            <p:cNvSpPr/>
            <p:nvPr/>
          </p:nvSpPr>
          <p:spPr>
            <a:xfrm>
              <a:off x="286205" y="2346927"/>
              <a:ext cx="429308" cy="600180"/>
            </a:xfrm>
            <a:prstGeom prst="round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dirty="0"/>
            </a:p>
          </p:txBody>
        </p:sp>
        <p:sp>
          <p:nvSpPr>
            <p:cNvPr id="7" name="Прямоугольник с двумя скругленными соседними углами 6"/>
            <p:cNvSpPr/>
            <p:nvPr/>
          </p:nvSpPr>
          <p:spPr>
            <a:xfrm rot="5400000">
              <a:off x="-193110" y="2536421"/>
              <a:ext cx="600180" cy="213959"/>
            </a:xfrm>
            <a:prstGeom prst="round2SameRect">
              <a:avLst>
                <a:gd name="adj1" fmla="val 29167"/>
                <a:gd name="adj2" fmla="val 0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dirty="0"/>
            </a:p>
          </p:txBody>
        </p:sp>
      </p:grpSp>
      <p:grpSp>
        <p:nvGrpSpPr>
          <p:cNvPr id="8" name="bottom graphic"/>
          <p:cNvGrpSpPr>
            <a:grpSpLocks/>
          </p:cNvGrpSpPr>
          <p:nvPr/>
        </p:nvGrpSpPr>
        <p:grpSpPr bwMode="auto">
          <a:xfrm>
            <a:off x="0" y="5338763"/>
            <a:ext cx="10440988" cy="1444625"/>
            <a:chOff x="0" y="4056912"/>
            <a:chExt cx="9144000" cy="1096862"/>
          </a:xfrm>
        </p:grpSpPr>
        <p:sp>
          <p:nvSpPr>
            <p:cNvPr id="9" name="Полилиния 8"/>
            <p:cNvSpPr/>
            <p:nvPr/>
          </p:nvSpPr>
          <p:spPr bwMode="ltGray">
            <a:xfrm rot="5400000">
              <a:off x="4119996" y="118922"/>
              <a:ext cx="904007" cy="9144000"/>
            </a:xfrm>
            <a:custGeom>
              <a:avLst/>
              <a:gdLst/>
              <a:ahLst/>
              <a:cxnLst/>
              <a:rect l="l" t="t" r="r" b="b"/>
              <a:pathLst>
                <a:path w="904412" h="9144000">
                  <a:moveTo>
                    <a:pt x="0" y="0"/>
                  </a:moveTo>
                  <a:lnTo>
                    <a:pt x="904412" y="0"/>
                  </a:lnTo>
                  <a:lnTo>
                    <a:pt x="904412" y="9144000"/>
                  </a:lnTo>
                  <a:lnTo>
                    <a:pt x="391235" y="9144000"/>
                  </a:lnTo>
                  <a:cubicBezTo>
                    <a:pt x="445385" y="6730684"/>
                    <a:pt x="250230" y="1995757"/>
                    <a:pt x="0" y="0"/>
                  </a:cubicBezTo>
                  <a:close/>
                </a:path>
              </a:pathLst>
            </a:custGeom>
            <a:solidFill>
              <a:schemeClr val="tx1">
                <a:alpha val="8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dirty="0"/>
            </a:p>
          </p:txBody>
        </p:sp>
        <p:sp>
          <p:nvSpPr>
            <p:cNvPr id="10" name="Прямоугольник 72"/>
            <p:cNvSpPr/>
            <p:nvPr/>
          </p:nvSpPr>
          <p:spPr bwMode="ltGray">
            <a:xfrm rot="5400000">
              <a:off x="4023569" y="33343"/>
              <a:ext cx="1096862" cy="9144000"/>
            </a:xfrm>
            <a:custGeom>
              <a:avLst/>
              <a:gdLst/>
              <a:ahLst/>
              <a:cxnLst/>
              <a:rect l="l" t="t" r="r" b="b"/>
              <a:pathLst>
                <a:path w="1096862" h="9144000">
                  <a:moveTo>
                    <a:pt x="1096861" y="9136375"/>
                  </a:moveTo>
                  <a:lnTo>
                    <a:pt x="1096861" y="0"/>
                  </a:lnTo>
                  <a:lnTo>
                    <a:pt x="1096862" y="0"/>
                  </a:lnTo>
                  <a:lnTo>
                    <a:pt x="1096862" y="9136375"/>
                  </a:lnTo>
                  <a:close/>
                  <a:moveTo>
                    <a:pt x="0" y="0"/>
                  </a:moveTo>
                  <a:lnTo>
                    <a:pt x="142171" y="0"/>
                  </a:lnTo>
                  <a:cubicBezTo>
                    <a:pt x="214017" y="532804"/>
                    <a:pt x="281641" y="1260834"/>
                    <a:pt x="340913" y="2087809"/>
                  </a:cubicBezTo>
                  <a:cubicBezTo>
                    <a:pt x="492781" y="4358443"/>
                    <a:pt x="587048" y="7374964"/>
                    <a:pt x="547354" y="9144000"/>
                  </a:cubicBezTo>
                  <a:lnTo>
                    <a:pt x="452132" y="9144000"/>
                  </a:lnTo>
                  <a:cubicBezTo>
                    <a:pt x="484963" y="4670358"/>
                    <a:pt x="240277" y="2482661"/>
                    <a:pt x="0" y="0"/>
                  </a:cubicBezTo>
                  <a:close/>
                </a:path>
              </a:pathLst>
            </a:custGeom>
            <a:solidFill>
              <a:schemeClr val="tx1">
                <a:alpha val="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dirty="0"/>
            </a:p>
          </p:txBody>
        </p:sp>
      </p:grp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66150" y="1907469"/>
            <a:ext cx="7830742" cy="2078075"/>
          </a:xfrm>
        </p:spPr>
        <p:txBody>
          <a:bodyPr>
            <a:normAutofit/>
          </a:bodyPr>
          <a:lstStyle>
            <a:lvl1pPr algn="l">
              <a:defRPr sz="6000" b="0" cap="none" baseline="0"/>
            </a:lvl1pPr>
          </a:lstStyle>
          <a:p>
            <a:r>
              <a:rPr lang="ru-RU" noProof="0" smtClean="0"/>
              <a:t>Образец заголовка</a:t>
            </a:r>
            <a:endParaRPr lang="ru-RU" noProof="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566150" y="4031321"/>
            <a:ext cx="7830742" cy="921199"/>
          </a:xfrm>
        </p:spPr>
        <p:txBody>
          <a:bodyPr>
            <a:normAutofit/>
          </a:bodyPr>
          <a:lstStyle>
            <a:lvl1pPr marL="0" indent="0">
              <a:buNone/>
              <a:defRPr sz="2800">
                <a:solidFill>
                  <a:schemeClr val="accent1"/>
                </a:solidFill>
              </a:defRPr>
            </a:lvl1pPr>
            <a:lvl2pPr marL="609493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218987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3pPr>
            <a:lvl4pPr marL="1828480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4pPr>
            <a:lvl5pPr marL="2437973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5pPr>
            <a:lvl6pPr marL="3047467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6pPr>
            <a:lvl7pPr marL="3656960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7pPr>
            <a:lvl8pPr marL="4266453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8pPr>
            <a:lvl9pPr marL="4875947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noProof="0" smtClean="0"/>
              <a:t>Образец текста</a:t>
            </a:r>
          </a:p>
        </p:txBody>
      </p:sp>
      <p:sp>
        <p:nvSpPr>
          <p:cNvPr id="11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902771-5E53-4906-9BBA-1FB86E0A9671}" type="datetime1">
              <a:rPr lang="ru-RU"/>
              <a:pPr>
                <a:defRPr/>
              </a:pPr>
              <a:t>26.05.2016</a:t>
            </a:fld>
            <a:endParaRPr lang="en-US"/>
          </a:p>
        </p:txBody>
      </p:sp>
      <p:sp>
        <p:nvSpPr>
          <p:cNvPr id="12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78631C-9B6B-45F6-9032-1FE946F3288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0149090"/>
      </p:ext>
    </p:extLst>
  </p:cSld>
  <p:clrMapOvr>
    <a:masterClrMapping/>
  </p:clrMapOvr>
  <p:transition spd="slow">
    <p:pull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noProof="0" smtClean="0"/>
              <a:t>Образец заголовка</a:t>
            </a:r>
            <a:endParaRPr lang="ru-RU" noProof="0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044100" y="1579457"/>
            <a:ext cx="4176395" cy="4512733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220495" y="1579457"/>
            <a:ext cx="4176395" cy="4512733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Дата 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B334BB-0783-48F4-8DAB-9E33F3D51F24}" type="datetime1">
              <a:rPr lang="ru-RU"/>
              <a:pPr>
                <a:defRPr/>
              </a:pPr>
              <a:t>26.05.2016</a:t>
            </a:fld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BFA97B-9150-4C8B-AB2E-5BA9547F6C6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12169165"/>
      </p:ext>
    </p:extLst>
  </p:cSld>
  <p:clrMapOvr>
    <a:masterClrMapping/>
  </p:clrMapOvr>
  <p:transition spd="slow">
    <p:pull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4099" y="150424"/>
            <a:ext cx="8352790" cy="1278608"/>
          </a:xfrm>
        </p:spPr>
        <p:txBody>
          <a:bodyPr/>
          <a:lstStyle>
            <a:lvl1pPr>
              <a:defRPr/>
            </a:lvl1pPr>
          </a:lstStyle>
          <a:p>
            <a:r>
              <a:rPr lang="ru-RU" noProof="0" smtClean="0"/>
              <a:t>Образец заголовка</a:t>
            </a:r>
            <a:endParaRPr lang="ru-RU" noProof="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44100" y="1575877"/>
            <a:ext cx="4176395" cy="805846"/>
          </a:xfrm>
        </p:spPr>
        <p:txBody>
          <a:bodyPr anchor="ctr">
            <a:normAutofit/>
          </a:bodyPr>
          <a:lstStyle>
            <a:lvl1pPr marL="0" indent="0">
              <a:buNone/>
              <a:defRPr sz="2800" b="0">
                <a:solidFill>
                  <a:schemeClr val="accent1"/>
                </a:solidFill>
              </a:defRPr>
            </a:lvl1pPr>
            <a:lvl2pPr marL="609493" indent="0">
              <a:buNone/>
              <a:defRPr sz="2700" b="1"/>
            </a:lvl2pPr>
            <a:lvl3pPr marL="1218987" indent="0">
              <a:buNone/>
              <a:defRPr sz="2400" b="1"/>
            </a:lvl3pPr>
            <a:lvl4pPr marL="1828480" indent="0">
              <a:buNone/>
              <a:defRPr sz="2100" b="1"/>
            </a:lvl4pPr>
            <a:lvl5pPr marL="2437973" indent="0">
              <a:buNone/>
              <a:defRPr sz="2100" b="1"/>
            </a:lvl5pPr>
            <a:lvl6pPr marL="3047467" indent="0">
              <a:buNone/>
              <a:defRPr sz="2100" b="1"/>
            </a:lvl6pPr>
            <a:lvl7pPr marL="3656960" indent="0">
              <a:buNone/>
              <a:defRPr sz="2100" b="1"/>
            </a:lvl7pPr>
            <a:lvl8pPr marL="4266453" indent="0">
              <a:buNone/>
              <a:defRPr sz="2100" b="1"/>
            </a:lvl8pPr>
            <a:lvl9pPr marL="4875947" indent="0">
              <a:buNone/>
              <a:defRPr sz="2100" b="1"/>
            </a:lvl9pPr>
          </a:lstStyle>
          <a:p>
            <a:pPr lvl="0"/>
            <a:r>
              <a:rPr lang="ru-RU" noProof="0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1044100" y="2381721"/>
            <a:ext cx="4176395" cy="3710469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 baseline="0"/>
            </a:lvl8pPr>
            <a:lvl9pPr>
              <a:defRPr sz="2000" baseline="0"/>
            </a:lvl9pPr>
          </a:lstStyle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5220495" y="1575877"/>
            <a:ext cx="4176395" cy="805846"/>
          </a:xfrm>
        </p:spPr>
        <p:txBody>
          <a:bodyPr anchor="ctr">
            <a:normAutofit/>
          </a:bodyPr>
          <a:lstStyle>
            <a:lvl1pPr marL="0" indent="0">
              <a:buNone/>
              <a:defRPr sz="2800" b="0">
                <a:solidFill>
                  <a:schemeClr val="accent1"/>
                </a:solidFill>
              </a:defRPr>
            </a:lvl1pPr>
            <a:lvl2pPr marL="609493" indent="0">
              <a:buNone/>
              <a:defRPr sz="2700" b="1"/>
            </a:lvl2pPr>
            <a:lvl3pPr marL="1218987" indent="0">
              <a:buNone/>
              <a:defRPr sz="2400" b="1"/>
            </a:lvl3pPr>
            <a:lvl4pPr marL="1828480" indent="0">
              <a:buNone/>
              <a:defRPr sz="2100" b="1"/>
            </a:lvl4pPr>
            <a:lvl5pPr marL="2437973" indent="0">
              <a:buNone/>
              <a:defRPr sz="2100" b="1"/>
            </a:lvl5pPr>
            <a:lvl6pPr marL="3047467" indent="0">
              <a:buNone/>
              <a:defRPr sz="2100" b="1"/>
            </a:lvl6pPr>
            <a:lvl7pPr marL="3656960" indent="0">
              <a:buNone/>
              <a:defRPr sz="2100" b="1"/>
            </a:lvl7pPr>
            <a:lvl8pPr marL="4266453" indent="0">
              <a:buNone/>
              <a:defRPr sz="2100" b="1"/>
            </a:lvl8pPr>
            <a:lvl9pPr marL="4875947" indent="0">
              <a:buNone/>
              <a:defRPr sz="2100" b="1"/>
            </a:lvl9pPr>
          </a:lstStyle>
          <a:p>
            <a:pPr lvl="0"/>
            <a:r>
              <a:rPr lang="ru-RU" noProof="0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5220495" y="2381721"/>
            <a:ext cx="4176395" cy="3710469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 baseline="0"/>
            </a:lvl8pPr>
            <a:lvl9pPr>
              <a:defRPr sz="2000" baseline="0"/>
            </a:lvl9pPr>
          </a:lstStyle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 dirty="0"/>
          </a:p>
        </p:txBody>
      </p:sp>
      <p:sp>
        <p:nvSpPr>
          <p:cNvPr id="7" name="Нижний колонтитул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Дата 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D8FE18-57EA-4A04-A366-B741B8F3EBB7}" type="datetime1">
              <a:rPr lang="ru-RU"/>
              <a:pPr>
                <a:defRPr/>
              </a:pPr>
              <a:t>26.05.2016</a:t>
            </a:fld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8FD0E8-D91A-4B44-886A-DC2A6444C75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15291820"/>
      </p:ext>
    </p:extLst>
  </p:cSld>
  <p:clrMapOvr>
    <a:masterClrMapping/>
  </p:clrMapOvr>
  <p:transition spd="slow">
    <p:pull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noProof="0" smtClean="0"/>
              <a:t>Образец заголовка</a:t>
            </a:r>
            <a:endParaRPr lang="ru-RU" noProof="0" dirty="0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6C79D9-C179-4EE7-B992-4AD684053238}" type="datetime1">
              <a:rPr lang="ru-RU"/>
              <a:pPr>
                <a:defRPr/>
              </a:pPr>
              <a:t>26.05.2016</a:t>
            </a:fld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E15B10-175D-48E3-9681-6D1A4412B2F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67071727"/>
      </p:ext>
    </p:extLst>
  </p:cSld>
  <p:clrMapOvr>
    <a:masterClrMapping/>
  </p:clrMapOvr>
  <p:transition spd="slow">
    <p:pull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bottom graphic"/>
          <p:cNvGrpSpPr>
            <a:grpSpLocks/>
          </p:cNvGrpSpPr>
          <p:nvPr/>
        </p:nvGrpSpPr>
        <p:grpSpPr bwMode="auto">
          <a:xfrm>
            <a:off x="0" y="5338763"/>
            <a:ext cx="10440988" cy="1444625"/>
            <a:chOff x="0" y="4056912"/>
            <a:chExt cx="9144000" cy="1096862"/>
          </a:xfrm>
        </p:grpSpPr>
        <p:sp>
          <p:nvSpPr>
            <p:cNvPr id="3" name="Полилиния 2"/>
            <p:cNvSpPr/>
            <p:nvPr/>
          </p:nvSpPr>
          <p:spPr bwMode="ltGray">
            <a:xfrm rot="5400000">
              <a:off x="4119996" y="118922"/>
              <a:ext cx="904007" cy="9144000"/>
            </a:xfrm>
            <a:custGeom>
              <a:avLst/>
              <a:gdLst/>
              <a:ahLst/>
              <a:cxnLst/>
              <a:rect l="l" t="t" r="r" b="b"/>
              <a:pathLst>
                <a:path w="904412" h="9144000">
                  <a:moveTo>
                    <a:pt x="0" y="0"/>
                  </a:moveTo>
                  <a:lnTo>
                    <a:pt x="904412" y="0"/>
                  </a:lnTo>
                  <a:lnTo>
                    <a:pt x="904412" y="9144000"/>
                  </a:lnTo>
                  <a:lnTo>
                    <a:pt x="391235" y="9144000"/>
                  </a:lnTo>
                  <a:cubicBezTo>
                    <a:pt x="445385" y="6730684"/>
                    <a:pt x="250230" y="1995757"/>
                    <a:pt x="0" y="0"/>
                  </a:cubicBezTo>
                  <a:close/>
                </a:path>
              </a:pathLst>
            </a:custGeom>
            <a:solidFill>
              <a:schemeClr val="tx1">
                <a:alpha val="8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dirty="0"/>
            </a:p>
          </p:txBody>
        </p:sp>
        <p:sp>
          <p:nvSpPr>
            <p:cNvPr id="4" name="Прямоугольник 72"/>
            <p:cNvSpPr/>
            <p:nvPr/>
          </p:nvSpPr>
          <p:spPr bwMode="ltGray">
            <a:xfrm rot="5400000">
              <a:off x="4023569" y="33343"/>
              <a:ext cx="1096862" cy="9144000"/>
            </a:xfrm>
            <a:custGeom>
              <a:avLst/>
              <a:gdLst/>
              <a:ahLst/>
              <a:cxnLst/>
              <a:rect l="l" t="t" r="r" b="b"/>
              <a:pathLst>
                <a:path w="1096862" h="9144000">
                  <a:moveTo>
                    <a:pt x="1096861" y="9136375"/>
                  </a:moveTo>
                  <a:lnTo>
                    <a:pt x="1096861" y="0"/>
                  </a:lnTo>
                  <a:lnTo>
                    <a:pt x="1096862" y="0"/>
                  </a:lnTo>
                  <a:lnTo>
                    <a:pt x="1096862" y="9136375"/>
                  </a:lnTo>
                  <a:close/>
                  <a:moveTo>
                    <a:pt x="0" y="0"/>
                  </a:moveTo>
                  <a:lnTo>
                    <a:pt x="142171" y="0"/>
                  </a:lnTo>
                  <a:cubicBezTo>
                    <a:pt x="214017" y="532804"/>
                    <a:pt x="281641" y="1260834"/>
                    <a:pt x="340913" y="2087809"/>
                  </a:cubicBezTo>
                  <a:cubicBezTo>
                    <a:pt x="492781" y="4358443"/>
                    <a:pt x="587048" y="7374964"/>
                    <a:pt x="547354" y="9144000"/>
                  </a:cubicBezTo>
                  <a:lnTo>
                    <a:pt x="452132" y="9144000"/>
                  </a:lnTo>
                  <a:cubicBezTo>
                    <a:pt x="484963" y="4670358"/>
                    <a:pt x="240277" y="2482661"/>
                    <a:pt x="0" y="0"/>
                  </a:cubicBezTo>
                  <a:close/>
                </a:path>
              </a:pathLst>
            </a:custGeom>
            <a:solidFill>
              <a:schemeClr val="tx1">
                <a:alpha val="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dirty="0"/>
            </a:p>
          </p:txBody>
        </p:sp>
      </p:grpSp>
      <p:sp>
        <p:nvSpPr>
          <p:cNvPr id="5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97FBF5-15D2-47B1-983D-3A1EB1B68E01}" type="datetime1">
              <a:rPr lang="ru-RU"/>
              <a:pPr>
                <a:defRPr/>
              </a:pPr>
              <a:t>26.05.2016</a:t>
            </a:fld>
            <a:endParaRPr lang="ru-RU"/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1D5B16-61C6-451F-9514-0635BDB6261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49885868"/>
      </p:ext>
    </p:extLst>
  </p:cSld>
  <p:clrMapOvr>
    <a:masterClrMapping/>
  </p:clrMapOvr>
  <p:transition spd="slow">
    <p:pull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4099" y="150424"/>
            <a:ext cx="8352790" cy="1278608"/>
          </a:xfrm>
        </p:spPr>
        <p:txBody>
          <a:bodyPr>
            <a:normAutofit/>
          </a:bodyPr>
          <a:lstStyle>
            <a:lvl1pPr algn="l">
              <a:defRPr sz="3600" b="0"/>
            </a:lvl1pPr>
          </a:lstStyle>
          <a:p>
            <a:r>
              <a:rPr lang="ru-RU" noProof="0" smtClean="0"/>
              <a:t>Образец заголовка</a:t>
            </a:r>
            <a:endParaRPr lang="ru-RU" noProof="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176397" y="1579457"/>
            <a:ext cx="5220494" cy="4512733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044099" y="1579459"/>
            <a:ext cx="2958280" cy="4512732"/>
          </a:xfrm>
        </p:spPr>
        <p:txBody>
          <a:bodyPr>
            <a:normAutofit/>
          </a:bodyPr>
          <a:lstStyle>
            <a:lvl1pPr marL="0" indent="0">
              <a:buNone/>
              <a:defRPr sz="2800">
                <a:solidFill>
                  <a:schemeClr val="accent1"/>
                </a:solidFill>
              </a:defRPr>
            </a:lvl1pPr>
            <a:lvl2pPr marL="609493" indent="0">
              <a:buNone/>
              <a:defRPr sz="1600"/>
            </a:lvl2pPr>
            <a:lvl3pPr marL="1218987" indent="0">
              <a:buNone/>
              <a:defRPr sz="1300"/>
            </a:lvl3pPr>
            <a:lvl4pPr marL="1828480" indent="0">
              <a:buNone/>
              <a:defRPr sz="1200"/>
            </a:lvl4pPr>
            <a:lvl5pPr marL="2437973" indent="0">
              <a:buNone/>
              <a:defRPr sz="1200"/>
            </a:lvl5pPr>
            <a:lvl6pPr marL="3047467" indent="0">
              <a:buNone/>
              <a:defRPr sz="1200"/>
            </a:lvl6pPr>
            <a:lvl7pPr marL="3656960" indent="0">
              <a:buNone/>
              <a:defRPr sz="1200"/>
            </a:lvl7pPr>
            <a:lvl8pPr marL="4266453" indent="0">
              <a:buNone/>
              <a:defRPr sz="1200"/>
            </a:lvl8pPr>
            <a:lvl9pPr marL="4875947" indent="0">
              <a:buNone/>
              <a:defRPr sz="1200"/>
            </a:lvl9pPr>
          </a:lstStyle>
          <a:p>
            <a:pPr lvl="0"/>
            <a:r>
              <a:rPr lang="ru-RU" noProof="0" smtClean="0"/>
              <a:t>Образец текста</a:t>
            </a: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Дата 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733257-2CFB-41D9-A0A9-E9FAF5B9F345}" type="datetime1">
              <a:rPr lang="ru-RU"/>
              <a:pPr>
                <a:defRPr/>
              </a:pPr>
              <a:t>26.05.2016</a:t>
            </a:fld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7016BC-DCC5-422F-B333-9BDE3798F42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7653187"/>
      </p:ext>
    </p:extLst>
  </p:cSld>
  <p:clrMapOvr>
    <a:masterClrMapping/>
  </p:clrMapOvr>
  <p:transition spd="slow">
    <p:pull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4099" y="150424"/>
            <a:ext cx="8352790" cy="1278608"/>
          </a:xfrm>
        </p:spPr>
        <p:txBody>
          <a:bodyPr>
            <a:normAutofit/>
          </a:bodyPr>
          <a:lstStyle>
            <a:lvl1pPr algn="l">
              <a:defRPr sz="3600" b="0"/>
            </a:lvl1pPr>
          </a:lstStyle>
          <a:p>
            <a:r>
              <a:rPr lang="ru-RU" noProof="0" smtClean="0"/>
              <a:t>Образец заголовка</a:t>
            </a:r>
            <a:endParaRPr lang="ru-RU" noProof="0" dirty="0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044103" y="1579457"/>
            <a:ext cx="5742540" cy="3610187"/>
          </a:xfrm>
          <a:prstGeom prst="roundRect">
            <a:avLst>
              <a:gd name="adj" fmla="val 3098"/>
            </a:avLst>
          </a:prstGeom>
        </p:spPr>
        <p:txBody>
          <a:bodyPr rtlCol="0">
            <a:normAutofit/>
          </a:bodyPr>
          <a:lstStyle>
            <a:lvl1pPr marL="0" indent="0">
              <a:buNone/>
              <a:defRPr sz="2700"/>
            </a:lvl1pPr>
            <a:lvl2pPr marL="609493" indent="0">
              <a:buNone/>
              <a:defRPr sz="3700"/>
            </a:lvl2pPr>
            <a:lvl3pPr marL="1218987" indent="0">
              <a:buNone/>
              <a:defRPr sz="3200"/>
            </a:lvl3pPr>
            <a:lvl4pPr marL="1828480" indent="0">
              <a:buNone/>
              <a:defRPr sz="2700"/>
            </a:lvl4pPr>
            <a:lvl5pPr marL="2437973" indent="0">
              <a:buNone/>
              <a:defRPr sz="2700"/>
            </a:lvl5pPr>
            <a:lvl6pPr marL="3047467" indent="0">
              <a:buNone/>
              <a:defRPr sz="2700"/>
            </a:lvl6pPr>
            <a:lvl7pPr marL="3656960" indent="0">
              <a:buNone/>
              <a:defRPr sz="2700"/>
            </a:lvl7pPr>
            <a:lvl8pPr marL="4266453" indent="0">
              <a:buNone/>
              <a:defRPr sz="2700"/>
            </a:lvl8pPr>
            <a:lvl9pPr marL="4875947" indent="0">
              <a:buNone/>
              <a:defRPr sz="27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ru-RU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960659" y="1579456"/>
            <a:ext cx="2436230" cy="3710470"/>
          </a:xfrm>
        </p:spPr>
        <p:txBody>
          <a:bodyPr anchor="b">
            <a:normAutofit/>
          </a:bodyPr>
          <a:lstStyle>
            <a:lvl1pPr marL="0" indent="0">
              <a:buNone/>
              <a:defRPr sz="2800">
                <a:solidFill>
                  <a:schemeClr val="accent1"/>
                </a:solidFill>
              </a:defRPr>
            </a:lvl1pPr>
            <a:lvl2pPr marL="609493" indent="0">
              <a:buNone/>
              <a:defRPr sz="1600"/>
            </a:lvl2pPr>
            <a:lvl3pPr marL="1218987" indent="0">
              <a:buNone/>
              <a:defRPr sz="1300"/>
            </a:lvl3pPr>
            <a:lvl4pPr marL="1828480" indent="0">
              <a:buNone/>
              <a:defRPr sz="1200"/>
            </a:lvl4pPr>
            <a:lvl5pPr marL="2437973" indent="0">
              <a:buNone/>
              <a:defRPr sz="1200"/>
            </a:lvl5pPr>
            <a:lvl6pPr marL="3047467" indent="0">
              <a:buNone/>
              <a:defRPr sz="1200"/>
            </a:lvl6pPr>
            <a:lvl7pPr marL="3656960" indent="0">
              <a:buNone/>
              <a:defRPr sz="1200"/>
            </a:lvl7pPr>
            <a:lvl8pPr marL="4266453" indent="0">
              <a:buNone/>
              <a:defRPr sz="1200"/>
            </a:lvl8pPr>
            <a:lvl9pPr marL="4875947" indent="0">
              <a:buNone/>
              <a:defRPr sz="1200"/>
            </a:lvl9pPr>
          </a:lstStyle>
          <a:p>
            <a:pPr lvl="0"/>
            <a:r>
              <a:rPr lang="ru-RU" noProof="0" smtClean="0"/>
              <a:t>Образец текста</a:t>
            </a: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Дата 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B8101E-B316-4C2A-A0FD-BFE365661B7E}" type="datetime1">
              <a:rPr lang="ru-RU"/>
              <a:pPr>
                <a:defRPr/>
              </a:pPr>
              <a:t>26.05.2016</a:t>
            </a:fld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E398B9-7AEC-4848-8E8C-C51AA2AD045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61560784"/>
      </p:ext>
    </p:extLst>
  </p:cSld>
  <p:clrMapOvr>
    <a:masterClrMapping/>
  </p:clrMapOvr>
  <p:transition spd="slow">
    <p:pull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bottom graphic"/>
          <p:cNvGrpSpPr>
            <a:grpSpLocks/>
          </p:cNvGrpSpPr>
          <p:nvPr/>
        </p:nvGrpSpPr>
        <p:grpSpPr bwMode="auto">
          <a:xfrm>
            <a:off x="0" y="5338763"/>
            <a:ext cx="10440988" cy="1444625"/>
            <a:chOff x="0" y="4056912"/>
            <a:chExt cx="9144000" cy="1096862"/>
          </a:xfrm>
        </p:grpSpPr>
        <p:sp>
          <p:nvSpPr>
            <p:cNvPr id="21" name="Полилиния 20"/>
            <p:cNvSpPr/>
            <p:nvPr/>
          </p:nvSpPr>
          <p:spPr bwMode="ltGray">
            <a:xfrm rot="5400000">
              <a:off x="4119996" y="118922"/>
              <a:ext cx="904007" cy="9144000"/>
            </a:xfrm>
            <a:custGeom>
              <a:avLst/>
              <a:gdLst/>
              <a:ahLst/>
              <a:cxnLst/>
              <a:rect l="l" t="t" r="r" b="b"/>
              <a:pathLst>
                <a:path w="904412" h="9144000">
                  <a:moveTo>
                    <a:pt x="0" y="0"/>
                  </a:moveTo>
                  <a:lnTo>
                    <a:pt x="904412" y="0"/>
                  </a:lnTo>
                  <a:lnTo>
                    <a:pt x="904412" y="9144000"/>
                  </a:lnTo>
                  <a:lnTo>
                    <a:pt x="391235" y="9144000"/>
                  </a:lnTo>
                  <a:cubicBezTo>
                    <a:pt x="445385" y="6730684"/>
                    <a:pt x="250230" y="1995757"/>
                    <a:pt x="0" y="0"/>
                  </a:cubicBezTo>
                  <a:close/>
                </a:path>
              </a:pathLst>
            </a:custGeom>
            <a:solidFill>
              <a:schemeClr val="tx1">
                <a:alpha val="8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dirty="0"/>
            </a:p>
          </p:txBody>
        </p:sp>
        <p:sp>
          <p:nvSpPr>
            <p:cNvPr id="18" name="Прямоугольник 72"/>
            <p:cNvSpPr/>
            <p:nvPr/>
          </p:nvSpPr>
          <p:spPr bwMode="ltGray">
            <a:xfrm rot="5400000">
              <a:off x="4023569" y="33343"/>
              <a:ext cx="1096862" cy="9144000"/>
            </a:xfrm>
            <a:custGeom>
              <a:avLst/>
              <a:gdLst/>
              <a:ahLst/>
              <a:cxnLst/>
              <a:rect l="l" t="t" r="r" b="b"/>
              <a:pathLst>
                <a:path w="1096862" h="9144000">
                  <a:moveTo>
                    <a:pt x="1096861" y="9136375"/>
                  </a:moveTo>
                  <a:lnTo>
                    <a:pt x="1096861" y="0"/>
                  </a:lnTo>
                  <a:lnTo>
                    <a:pt x="1096862" y="0"/>
                  </a:lnTo>
                  <a:lnTo>
                    <a:pt x="1096862" y="9136375"/>
                  </a:lnTo>
                  <a:close/>
                  <a:moveTo>
                    <a:pt x="0" y="0"/>
                  </a:moveTo>
                  <a:lnTo>
                    <a:pt x="142171" y="0"/>
                  </a:lnTo>
                  <a:cubicBezTo>
                    <a:pt x="214017" y="532804"/>
                    <a:pt x="281641" y="1260834"/>
                    <a:pt x="340913" y="2087809"/>
                  </a:cubicBezTo>
                  <a:cubicBezTo>
                    <a:pt x="492781" y="4358443"/>
                    <a:pt x="587048" y="7374964"/>
                    <a:pt x="547354" y="9144000"/>
                  </a:cubicBezTo>
                  <a:lnTo>
                    <a:pt x="452132" y="9144000"/>
                  </a:lnTo>
                  <a:cubicBezTo>
                    <a:pt x="484963" y="4670358"/>
                    <a:pt x="240277" y="2482661"/>
                    <a:pt x="0" y="0"/>
                  </a:cubicBezTo>
                  <a:close/>
                </a:path>
              </a:pathLst>
            </a:custGeom>
            <a:solidFill>
              <a:schemeClr val="tx1">
                <a:alpha val="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dirty="0"/>
            </a:p>
          </p:txBody>
        </p:sp>
      </p:grpSp>
      <p:grpSp>
        <p:nvGrpSpPr>
          <p:cNvPr id="1027" name="squares"/>
          <p:cNvGrpSpPr>
            <a:grpSpLocks/>
          </p:cNvGrpSpPr>
          <p:nvPr/>
        </p:nvGrpSpPr>
        <p:grpSpPr bwMode="auto">
          <a:xfrm>
            <a:off x="0" y="788988"/>
            <a:ext cx="909638" cy="517525"/>
            <a:chOff x="0" y="452558"/>
            <a:chExt cx="914400" cy="524182"/>
          </a:xfrm>
        </p:grpSpPr>
        <p:sp>
          <p:nvSpPr>
            <p:cNvPr id="8" name="Rounded Прямоугольник 7"/>
            <p:cNvSpPr/>
            <p:nvPr/>
          </p:nvSpPr>
          <p:spPr>
            <a:xfrm>
              <a:off x="592046" y="452558"/>
              <a:ext cx="322354" cy="524182"/>
            </a:xfrm>
            <a:prstGeom prst="round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dirty="0"/>
            </a:p>
          </p:txBody>
        </p:sp>
        <p:sp>
          <p:nvSpPr>
            <p:cNvPr id="9" name="Rounded Прямоугольник 8"/>
            <p:cNvSpPr/>
            <p:nvPr/>
          </p:nvSpPr>
          <p:spPr>
            <a:xfrm>
              <a:off x="215435" y="452558"/>
              <a:ext cx="322354" cy="524182"/>
            </a:xfrm>
            <a:prstGeom prst="round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dirty="0"/>
            </a:p>
          </p:txBody>
        </p:sp>
        <p:sp>
          <p:nvSpPr>
            <p:cNvPr id="10" name="Round Same Side Corner Прямоугольник 9"/>
            <p:cNvSpPr/>
            <p:nvPr/>
          </p:nvSpPr>
          <p:spPr>
            <a:xfrm rot="5400000">
              <a:off x="-180705" y="633263"/>
              <a:ext cx="524182" cy="162773"/>
            </a:xfrm>
            <a:prstGeom prst="round2SameRect">
              <a:avLst>
                <a:gd name="adj1" fmla="val 29167"/>
                <a:gd name="adj2" fmla="val 0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dirty="0"/>
            </a:p>
          </p:txBody>
        </p:sp>
      </p:grp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1044575" y="6364288"/>
            <a:ext cx="7099300" cy="179387"/>
          </a:xfrm>
          <a:prstGeom prst="rect">
            <a:avLst/>
          </a:prstGeom>
        </p:spPr>
        <p:txBody>
          <a:bodyPr vert="horz" lIns="121899" tIns="60949" rIns="121899" bIns="60949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/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29" name="Заголовок 1"/>
          <p:cNvSpPr>
            <a:spLocks noGrp="1"/>
          </p:cNvSpPr>
          <p:nvPr>
            <p:ph type="title"/>
          </p:nvPr>
        </p:nvSpPr>
        <p:spPr bwMode="auto">
          <a:xfrm>
            <a:off x="1044575" y="150813"/>
            <a:ext cx="8351838" cy="1277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21899" tIns="60949" rIns="121899" bIns="60949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1030" name="Текст 2"/>
          <p:cNvSpPr>
            <a:spLocks noGrp="1"/>
          </p:cNvSpPr>
          <p:nvPr>
            <p:ph type="body" idx="1"/>
          </p:nvPr>
        </p:nvSpPr>
        <p:spPr bwMode="auto">
          <a:xfrm>
            <a:off x="1044575" y="1579563"/>
            <a:ext cx="8351838" cy="4513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21899" tIns="60949" rIns="121899" bIns="6094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dirty="0" smtClean="0"/>
              <a:t>Образец текста</a:t>
            </a:r>
          </a:p>
          <a:p>
            <a:pPr lvl="1"/>
            <a:r>
              <a:rPr lang="ru-RU" altLang="ru-RU" dirty="0" smtClean="0"/>
              <a:t>Второй уровень</a:t>
            </a:r>
          </a:p>
          <a:p>
            <a:pPr lvl="2"/>
            <a:r>
              <a:rPr lang="ru-RU" altLang="ru-RU" dirty="0" smtClean="0"/>
              <a:t>Третий уровень</a:t>
            </a:r>
          </a:p>
          <a:p>
            <a:pPr lvl="3"/>
            <a:r>
              <a:rPr lang="ru-RU" altLang="ru-RU" dirty="0" smtClean="0"/>
              <a:t>Четвертый уровень</a:t>
            </a:r>
          </a:p>
          <a:p>
            <a:pPr lvl="4"/>
            <a:r>
              <a:rPr lang="ru-RU" altLang="ru-RU" dirty="0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178800" y="6364288"/>
            <a:ext cx="1217613" cy="179387"/>
          </a:xfrm>
          <a:prstGeom prst="rect">
            <a:avLst/>
          </a:prstGeom>
        </p:spPr>
        <p:txBody>
          <a:bodyPr vert="horz" lIns="121899" tIns="60949" rIns="121899" bIns="60949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/>
                </a:solidFill>
                <a:latin typeface="+mn-lt"/>
              </a:defRPr>
            </a:lvl1pPr>
          </a:lstStyle>
          <a:p>
            <a:pPr>
              <a:defRPr/>
            </a:pPr>
            <a:fld id="{8B376C95-1D7B-4ED3-9116-87A800D9B700}" type="datetime1">
              <a:rPr lang="ru-RU"/>
              <a:pPr>
                <a:defRPr/>
              </a:pPr>
              <a:t>26.05.2016</a:t>
            </a:fld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9483725" y="6364288"/>
            <a:ext cx="696913" cy="179387"/>
          </a:xfrm>
          <a:prstGeom prst="rect">
            <a:avLst/>
          </a:prstGeom>
        </p:spPr>
        <p:txBody>
          <a:bodyPr vert="horz" lIns="121899" tIns="60949" rIns="121899" bIns="60949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/>
                </a:solidFill>
                <a:latin typeface="+mn-lt"/>
              </a:defRPr>
            </a:lvl1pPr>
          </a:lstStyle>
          <a:p>
            <a:pPr>
              <a:defRPr/>
            </a:pPr>
            <a:fld id="{AEDC1C68-AA1D-4E82-A13A-060D9C58273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40" r:id="rId1"/>
    <p:sldLayoutId id="2147484133" r:id="rId2"/>
    <p:sldLayoutId id="2147484141" r:id="rId3"/>
    <p:sldLayoutId id="2147484134" r:id="rId4"/>
    <p:sldLayoutId id="2147484135" r:id="rId5"/>
    <p:sldLayoutId id="2147484136" r:id="rId6"/>
    <p:sldLayoutId id="2147484142" r:id="rId7"/>
    <p:sldLayoutId id="2147484137" r:id="rId8"/>
    <p:sldLayoutId id="2147484138" r:id="rId9"/>
    <p:sldLayoutId id="2147484139" r:id="rId10"/>
    <p:sldLayoutId id="2147484143" r:id="rId11"/>
  </p:sldLayoutIdLst>
  <p:transition spd="slow">
    <p:pull/>
  </p:transition>
  <p:timing>
    <p:tnLst>
      <p:par>
        <p:cTn id="1" dur="indefinite" restart="never" nodeType="tmRoot"/>
      </p:par>
    </p:tnLst>
  </p:timing>
  <p:hf hdr="0" ftr="0" dt="0"/>
  <p:txStyles>
    <p:titleStyle>
      <a:lvl1pPr algn="l" defTabSz="1217613" rtl="0" eaLnBrk="0" fontAlgn="base" hangingPunct="0">
        <a:spcBef>
          <a:spcPct val="0"/>
        </a:spcBef>
        <a:spcAft>
          <a:spcPct val="0"/>
        </a:spcAft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  <a:lvl2pPr algn="l" defTabSz="1217613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onstantia" pitchFamily="18" charset="0"/>
        </a:defRPr>
      </a:lvl2pPr>
      <a:lvl3pPr algn="l" defTabSz="1217613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onstantia" pitchFamily="18" charset="0"/>
        </a:defRPr>
      </a:lvl3pPr>
      <a:lvl4pPr algn="l" defTabSz="1217613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onstantia" pitchFamily="18" charset="0"/>
        </a:defRPr>
      </a:lvl4pPr>
      <a:lvl5pPr algn="l" defTabSz="1217613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onstantia" pitchFamily="18" charset="0"/>
        </a:defRPr>
      </a:lvl5pPr>
      <a:lvl6pPr marL="457200" algn="l" defTabSz="1217613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onstantia" pitchFamily="18" charset="0"/>
        </a:defRPr>
      </a:lvl6pPr>
      <a:lvl7pPr marL="914400" algn="l" defTabSz="1217613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onstantia" pitchFamily="18" charset="0"/>
        </a:defRPr>
      </a:lvl7pPr>
      <a:lvl8pPr marL="1371600" algn="l" defTabSz="1217613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onstantia" pitchFamily="18" charset="0"/>
        </a:defRPr>
      </a:lvl8pPr>
      <a:lvl9pPr marL="1828800" algn="l" defTabSz="1217613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onstantia" pitchFamily="18" charset="0"/>
        </a:defRPr>
      </a:lvl9pPr>
    </p:titleStyle>
    <p:bodyStyle>
      <a:lvl1pPr marL="303213" indent="-303213" algn="l" defTabSz="1217613" rtl="0" eaLnBrk="0" fontAlgn="base" hangingPunct="0">
        <a:lnSpc>
          <a:spcPct val="90000"/>
        </a:lnSpc>
        <a:spcBef>
          <a:spcPts val="1800"/>
        </a:spcBef>
        <a:spcAft>
          <a:spcPct val="0"/>
        </a:spcAft>
        <a:buClr>
          <a:schemeClr val="accent1"/>
        </a:buClr>
        <a:buFont typeface="Arial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55650" indent="-303213" algn="l" defTabSz="1217613" rtl="0" eaLnBrk="0" fontAlgn="base" hangingPunct="0">
        <a:lnSpc>
          <a:spcPct val="90000"/>
        </a:lnSpc>
        <a:spcBef>
          <a:spcPts val="1200"/>
        </a:spcBef>
        <a:spcAft>
          <a:spcPct val="0"/>
        </a:spcAft>
        <a:buClr>
          <a:schemeClr val="accent1"/>
        </a:buClr>
        <a:buFont typeface="Arial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06500" indent="-303213" algn="l" defTabSz="1217613" rtl="0" eaLnBrk="0" fontAlgn="base" hangingPunct="0">
        <a:lnSpc>
          <a:spcPct val="90000"/>
        </a:lnSpc>
        <a:spcBef>
          <a:spcPts val="800"/>
        </a:spcBef>
        <a:spcAft>
          <a:spcPct val="0"/>
        </a:spcAft>
        <a:buClr>
          <a:schemeClr val="accent1"/>
        </a:buClr>
        <a:buFont typeface="Arial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57350" indent="-303213" algn="l" defTabSz="1217613" rtl="0" eaLnBrk="0" fontAlgn="base" hangingPunct="0">
        <a:lnSpc>
          <a:spcPct val="90000"/>
        </a:lnSpc>
        <a:spcBef>
          <a:spcPts val="800"/>
        </a:spcBef>
        <a:spcAft>
          <a:spcPct val="0"/>
        </a:spcAft>
        <a:buClr>
          <a:schemeClr val="accent1"/>
        </a:buClr>
        <a:buFont typeface="Arial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108200" indent="-303213" algn="l" defTabSz="1217613" rtl="0" eaLnBrk="0" fontAlgn="base" hangingPunct="0">
        <a:lnSpc>
          <a:spcPct val="90000"/>
        </a:lnSpc>
        <a:spcBef>
          <a:spcPts val="800"/>
        </a:spcBef>
        <a:spcAft>
          <a:spcPct val="0"/>
        </a:spcAft>
        <a:buClr>
          <a:schemeClr val="accent1"/>
        </a:buClr>
        <a:buFont typeface="Arial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59872" indent="-304747" algn="l" defTabSz="1218987" rtl="0" eaLnBrk="1" latinLnBrk="0" hangingPunct="1">
        <a:lnSpc>
          <a:spcPct val="90000"/>
        </a:lnSpc>
        <a:spcBef>
          <a:spcPts val="800"/>
        </a:spcBef>
        <a:buClr>
          <a:schemeClr val="accent1"/>
        </a:buClr>
        <a:buFont typeface="Arial" pitchFamily="34" charset="0"/>
        <a:buChar char="•"/>
        <a:defRPr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3010897" indent="-304747" algn="l" defTabSz="1218987" rtl="0" eaLnBrk="1" latinLnBrk="0" hangingPunct="1">
        <a:lnSpc>
          <a:spcPct val="90000"/>
        </a:lnSpc>
        <a:spcBef>
          <a:spcPts val="800"/>
        </a:spcBef>
        <a:buClr>
          <a:schemeClr val="accent1"/>
        </a:buClr>
        <a:buFont typeface="Arial" pitchFamily="34" charset="0"/>
        <a:buChar char="•"/>
        <a:defRPr sz="20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461922" indent="-304747" algn="l" defTabSz="1218987" rtl="0" eaLnBrk="1" latinLnBrk="0" hangingPunct="1">
        <a:lnSpc>
          <a:spcPct val="90000"/>
        </a:lnSpc>
        <a:spcBef>
          <a:spcPts val="800"/>
        </a:spcBef>
        <a:buClr>
          <a:schemeClr val="accent1"/>
        </a:buClr>
        <a:buFont typeface="Arial" pitchFamily="34" charset="0"/>
        <a:buChar char="•"/>
        <a:defRPr sz="20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912947" indent="-304747" algn="l" defTabSz="1218987" rtl="0" eaLnBrk="1" latinLnBrk="0" hangingPunct="1">
        <a:lnSpc>
          <a:spcPct val="90000"/>
        </a:lnSpc>
        <a:spcBef>
          <a:spcPts val="800"/>
        </a:spcBef>
        <a:buClr>
          <a:schemeClr val="accent1"/>
        </a:buClr>
        <a:buFont typeface="Arial" pitchFamily="34" charset="0"/>
        <a:buChar char="•"/>
        <a:defRPr sz="20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493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8987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480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7973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467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6960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6453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5947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Заголовок 1"/>
          <p:cNvSpPr>
            <a:spLocks noGrp="1"/>
          </p:cNvSpPr>
          <p:nvPr>
            <p:ph type="title"/>
          </p:nvPr>
        </p:nvSpPr>
        <p:spPr>
          <a:xfrm>
            <a:off x="1109663" y="1677988"/>
            <a:ext cx="8796337" cy="1279525"/>
          </a:xfrm>
        </p:spPr>
        <p:txBody>
          <a:bodyPr/>
          <a:lstStyle/>
          <a:p>
            <a:pPr algn="ctr" eaLnBrk="1" hangingPunct="1"/>
            <a:r>
              <a:rPr lang="ru-RU" alt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Заказные убийства</a:t>
            </a:r>
            <a:endParaRPr lang="ru-RU" altLang="ru-RU" sz="3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Заголовок 1"/>
          <p:cNvSpPr txBox="1">
            <a:spLocks/>
          </p:cNvSpPr>
          <p:nvPr/>
        </p:nvSpPr>
        <p:spPr>
          <a:xfrm>
            <a:off x="1190625" y="4662488"/>
            <a:ext cx="8353425" cy="712787"/>
          </a:xfrm>
          <a:prstGeom prst="rect">
            <a:avLst/>
          </a:prstGeom>
        </p:spPr>
        <p:txBody>
          <a:bodyPr lIns="121899" tIns="60949" rIns="121899" bIns="60949" anchor="b"/>
          <a:lstStyle/>
          <a:p>
            <a:pPr defTabSz="1218987" fontAlgn="auto">
              <a:spcAft>
                <a:spcPts val="0"/>
              </a:spcAft>
              <a:defRPr/>
            </a:pPr>
            <a:r>
              <a:rPr lang="ru-RU" sz="2000" dirty="0" smtClean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Выполнил:</a:t>
            </a:r>
            <a:endParaRPr lang="ru-RU" sz="2000" dirty="0"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  <a:p>
            <a:pPr defTabSz="1218987" fontAlgn="auto">
              <a:spcAft>
                <a:spcPts val="0"/>
              </a:spcAft>
              <a:defRPr/>
            </a:pPr>
            <a:r>
              <a:rPr lang="ru-RU" sz="2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000" dirty="0"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  <a:p>
            <a:pPr defTabSz="1218987" fontAlgn="auto">
              <a:spcAft>
                <a:spcPts val="0"/>
              </a:spcAft>
              <a:defRPr/>
            </a:pPr>
            <a:r>
              <a:rPr lang="ru-RU" sz="2000" dirty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Научный руководитель:</a:t>
            </a:r>
          </a:p>
          <a:p>
            <a:pPr defTabSz="1218987" fontAlgn="auto">
              <a:spcAft>
                <a:spcPts val="0"/>
              </a:spcAft>
              <a:defRPr/>
            </a:pPr>
            <a:r>
              <a:rPr lang="ru-RU" sz="2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Социально-демографические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показатели наемного убийцы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958" y="2229666"/>
            <a:ext cx="9793088" cy="4513262"/>
          </a:xfrm>
        </p:spPr>
        <p:txBody>
          <a:bodyPr/>
          <a:lstStyle/>
          <a:p>
            <a:pPr algn="just"/>
            <a:r>
              <a:rPr lang="ru-RU" sz="240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во-первых, убийства по в целом преступностью  мужской;</a:t>
            </a:r>
          </a:p>
          <a:p>
            <a:pPr algn="just"/>
            <a:r>
              <a:rPr lang="ru-RU" sz="240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во-вторых, в выше возрастном (20 - 35 лет) в силу психических особенностей под давлением факторов у категории людей внутренние противоречия, в совершении преступлений,  включая  и убийства;</a:t>
            </a:r>
          </a:p>
          <a:p>
            <a:pPr algn="just"/>
            <a:r>
              <a:rPr lang="ru-RU" sz="240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в-третьих, как было выше, профессиональная наемных убийц в будет происходить в специального  рецидива.</a:t>
            </a:r>
          </a:p>
          <a:p>
            <a:pPr algn="just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большинство наёмных убийц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это лица военную службу в силах, принимавшие в военных бывшие или сотрудники спецслужб или специально назначения, и т.д. 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CCB4E7F-5120-4453-8AAC-F517F4F9638B}" type="slidenum">
              <a:rPr lang="ru-RU" smtClean="0"/>
              <a:pPr>
                <a:defRPr/>
              </a:pPr>
              <a:t>10</a:t>
            </a:fld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764602" y="1602703"/>
            <a:ext cx="9217024" cy="646331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dirty="0" smtClean="0"/>
              <a:t> Проведя анализ в исследовании нами были выявлены социально-демографические показатели личности наемного убийцы, отметим, что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59229628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4575" y="150813"/>
            <a:ext cx="8351838" cy="785465"/>
          </a:xfrm>
        </p:spPr>
        <p:txBody>
          <a:bodyPr/>
          <a:lstStyle/>
          <a:p>
            <a:pPr algn="ctr"/>
            <a:r>
              <a:rPr lang="ru-RU" sz="1400" b="1" dirty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Классификация и типология личности наемного убийцы</a:t>
            </a:r>
            <a:endParaRPr lang="ru-RU" sz="1400" b="1" dirty="0">
              <a:solidFill>
                <a:schemeClr val="accent4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08" y="1296318"/>
            <a:ext cx="10189045" cy="4513262"/>
          </a:xfrm>
        </p:spPr>
        <p:txBody>
          <a:bodyPr/>
          <a:lstStyle/>
          <a:p>
            <a:pPr indent="506413"/>
            <a:r>
              <a:rPr lang="ru-RU" sz="140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 степени и психической наемных убийц разделить  на:  пассивных - преступление в разового  заработка;  активных -   убийства, совершаемые подкупа в свою </a:t>
            </a:r>
          </a:p>
          <a:p>
            <a:pPr indent="506413"/>
            <a:r>
              <a:rPr lang="ru-RU" sz="140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По уровню образованности, уровню и целей, ставят перед наемные убийцы,   «заказ», их разделить на:  </a:t>
            </a:r>
            <a:r>
              <a:rPr lang="ru-RU" sz="140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единопрофильных</a:t>
            </a:r>
            <a:r>
              <a:rPr lang="ru-RU" sz="140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- специализирующихся исключительно на убийствах; многопрофильных преступников, совершающих виды преступлений, в том и наемные   дилетантов - для убийство  за вознаграждение — это не источник доходов, а подработать.</a:t>
            </a:r>
          </a:p>
          <a:p>
            <a:pPr indent="506413"/>
            <a:r>
              <a:rPr lang="ru-RU" sz="140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По способам убийства исполнителей разделить  на:  стрелков - лиц, убийства из оружия;  снайперов - лиц, убийства с расстояния, с оружия с прицелом; «подрывников» - лиц, убийства с взрывных устройств или веществ.   иные - это совершающие заказные с помощью оружия, металлических, предметов, электрических автотранспорта, ядов и иных веществ, а лица маскирующие под самоубийства  или случаи.</a:t>
            </a:r>
          </a:p>
          <a:p>
            <a:pPr indent="506413"/>
            <a:r>
              <a:rPr lang="ru-RU" sz="140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 степени и психической наемных убийц разделить  на: пассивных - преступление в разового  заработка; ) активных -   убийства, совершаемые подкупа в свою </a:t>
            </a:r>
          </a:p>
          <a:p>
            <a:pPr indent="506413"/>
            <a:r>
              <a:rPr lang="ru-RU" sz="140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По уровню образованности, уровню и целей, ставят перед наемные убийцы,   «заказ», их разделить на: ) </a:t>
            </a:r>
            <a:r>
              <a:rPr lang="ru-RU" sz="140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единопрофильных</a:t>
            </a:r>
            <a:r>
              <a:rPr lang="ru-RU" sz="140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- специализирующихся исключительно на убийствах;  многопрофильных преступников, совершающих виды преступлений, в том и наемные,  дилетантов - для убийство  за вознаграждение — это не источник доходов, а подработать.</a:t>
            </a:r>
          </a:p>
          <a:p>
            <a:pPr indent="506413"/>
            <a:r>
              <a:rPr lang="ru-RU" sz="140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 способам убийства исполнителей разделить  на: стрелков - лиц, убийства из оружия;  снайперов - лиц, убийства с расстояния, с оружия с прицелом;  «подрывников» - лиц, убийства с взрывных устройств или веществ  иные - это совершающие заказные с помощью оружия, металлических, предметов, электрических автотранспорта, ядов и иных веществ, а лица маскирующие под самоубийства  или случаи.</a:t>
            </a:r>
          </a:p>
          <a:p>
            <a:endParaRPr lang="ru-RU" sz="11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CCB4E7F-5120-4453-8AAC-F517F4F9638B}" type="slidenum">
              <a:rPr lang="ru-RU" smtClean="0"/>
              <a:pPr>
                <a:defRPr/>
              </a:pPr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3814007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4030" y="576238"/>
            <a:ext cx="8351838" cy="497433"/>
          </a:xfrm>
        </p:spPr>
        <p:txBody>
          <a:bodyPr/>
          <a:lstStyle/>
          <a:p>
            <a:pPr algn="ctr"/>
            <a:r>
              <a:rPr lang="ru-RU" b="1" dirty="0" smtClean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Способы предупреждения  заказных  убийств</a:t>
            </a:r>
            <a:endParaRPr lang="ru-RU" b="1" dirty="0">
              <a:solidFill>
                <a:schemeClr val="accent4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CCB4E7F-5120-4453-8AAC-F517F4F9638B}" type="slidenum">
              <a:rPr lang="ru-RU" smtClean="0"/>
              <a:pPr>
                <a:defRPr/>
              </a:pPr>
              <a:t>12</a:t>
            </a:fld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1044030" y="1080294"/>
            <a:ext cx="7920880" cy="923330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ru-RU" dirty="0" smtClean="0"/>
              <a:t>представляют  собой   комплекс методов, состоящих из </a:t>
            </a:r>
            <a:r>
              <a:rPr lang="ru-RU" dirty="0" err="1" smtClean="0"/>
              <a:t>общесоциальных</a:t>
            </a:r>
            <a:r>
              <a:rPr lang="ru-RU" dirty="0" smtClean="0"/>
              <a:t> и конкретных организационно-управленческих  мероприятий.</a:t>
            </a:r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467966" y="2736478"/>
            <a:ext cx="9721079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Необходимо принятие системы законов о борьбе с организованной преступностью, которая явилась бы как противостоянием этому преступному институту в целом, так и отдельным формам его проявления. 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Следует сделать акцент на борьбу с такими характерными  особенностями  организованной преступности,  как: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а) стремление получения сверх прибылей путем систематически совершаемых преступлений в различных сферах, в том числе и в государственном секторе;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б) отмывание денежных средств, нажитых преступным путем;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в) наличие коррумпированных связей, как в правоохранительной системе, так и в других государственных  органах;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г) сращивание профессиональной и рецидивной преступности с организованной;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д) наличие в более мелких ОПГ специализаций, например, заказные убийства, организованное вымогательство (рэкет), захват  заложников  и т.д.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35547975"/>
      </p:ext>
    </p:extLst>
  </p:cSld>
  <p:clrMapOvr>
    <a:masterClrMapping/>
  </p:clrMapOvr>
  <p:transition spd="slow">
    <p:pull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4575" y="150813"/>
            <a:ext cx="8351838" cy="497433"/>
          </a:xfrm>
        </p:spPr>
        <p:txBody>
          <a:bodyPr/>
          <a:lstStyle/>
          <a:p>
            <a:pPr algn="ctr"/>
            <a:r>
              <a:rPr lang="ru-RU" sz="1800" b="1" dirty="0" smtClean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Способы предупреждения  заказных  убийств</a:t>
            </a:r>
            <a:endParaRPr lang="ru-RU" sz="1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527" y="1224310"/>
            <a:ext cx="10153128" cy="5228555"/>
          </a:xfrm>
        </p:spPr>
        <p:txBody>
          <a:bodyPr/>
          <a:lstStyle/>
          <a:p>
            <a:pPr indent="506413" algn="just"/>
            <a:r>
              <a:rPr lang="ru-RU" sz="1800" dirty="0" smtClean="0">
                <a:effectLst/>
              </a:rPr>
              <a:t>- необходимо принять меры с </a:t>
            </a:r>
            <a:r>
              <a:rPr lang="ru-RU" sz="1800" dirty="0" err="1" smtClean="0">
                <a:effectLst/>
              </a:rPr>
              <a:t>цельюповышения</a:t>
            </a:r>
            <a:r>
              <a:rPr lang="ru-RU" sz="1800" dirty="0" smtClean="0">
                <a:effectLst/>
              </a:rPr>
              <a:t> раскрываемости данных преступлений. В частности, следует создать межведомственную автоматизированную систему сбора и анализа информации: о преступлениях против личности; участниках ОПГ, их совершающих (в том числе имеющих межрегиональные/международные связи), потерпевших и иных сведений, относящихся к убийствам по найму. </a:t>
            </a:r>
          </a:p>
          <a:p>
            <a:pPr indent="506413" algn="just"/>
            <a:r>
              <a:rPr lang="ru-RU" sz="1800" dirty="0" smtClean="0">
                <a:effectLst/>
              </a:rPr>
              <a:t>-усовершенствовать локальные информационные системы, включающие данные о способах, времени и иных обстоятельствах совершения убийств, лицах, неоднократно судимых за насильственные преступления; совместить их с базами данных о субъектах, способных оказать помощь в раскрытии этих преступлений. </a:t>
            </a:r>
          </a:p>
          <a:p>
            <a:pPr indent="506413" algn="just"/>
            <a:r>
              <a:rPr lang="ru-RU" sz="1800" dirty="0" smtClean="0">
                <a:effectLst/>
              </a:rPr>
              <a:t>-разработать типовые комплексы оперативно-розыскных действий по раскрытию убийств, совершаемых по найму, с учетом построения вероятностных моделей криминальных событий и психолого-криминалистических портретов лиц, участвовавших в их совершении, усовершенствовать организационные принципы деятельности криминальной полиции, в частности переориентировать их на предупреждение убийств  по найму. </a:t>
            </a:r>
          </a:p>
          <a:p>
            <a:pPr indent="506413" algn="just"/>
            <a:r>
              <a:rPr lang="ru-RU" sz="1800" dirty="0" smtClean="0">
                <a:effectLst/>
              </a:rPr>
              <a:t>- необходимо совершенствовать  международное  сотрудничество (в части  сроков исполнения  запросов,  сбора доказательств,  экстрадиции  и т.д.).</a:t>
            </a:r>
          </a:p>
          <a:p>
            <a:pPr indent="506413" algn="just"/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CCB4E7F-5120-4453-8AAC-F517F4F9638B}" type="slidenum">
              <a:rPr lang="ru-RU" smtClean="0"/>
              <a:pPr>
                <a:defRPr/>
              </a:pPr>
              <a:t>13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47342442"/>
      </p:ext>
    </p:extLst>
  </p:cSld>
  <p:clrMapOvr>
    <a:masterClrMapping/>
  </p:clrMapOvr>
  <p:transition spd="slow">
    <p:pull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CCB4E7F-5120-4453-8AAC-F517F4F9638B}" type="slidenum">
              <a:rPr lang="ru-RU" smtClean="0"/>
              <a:pPr>
                <a:defRPr/>
              </a:pPr>
              <a:t>14</a:t>
            </a:fld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3683670" y="3199884"/>
            <a:ext cx="307205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/>
              <a:t>СПАСИБО ЗА ВНИМАНИЕ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00598982"/>
      </p:ext>
    </p:extLst>
  </p:cSld>
  <p:clrMapOvr>
    <a:masterClrMapping/>
  </p:clrMapOvr>
  <p:transition spd="slow">
    <p:pull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4575" y="150813"/>
            <a:ext cx="8351838" cy="713457"/>
          </a:xfrm>
        </p:spPr>
        <p:txBody>
          <a:bodyPr/>
          <a:lstStyle/>
          <a:p>
            <a:pPr algn="ctr"/>
            <a:r>
              <a:rPr lang="ru-RU" b="1" dirty="0" smtClean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Актуальность темы исследования</a:t>
            </a:r>
            <a:endParaRPr lang="ru-RU" b="1" dirty="0">
              <a:solidFill>
                <a:schemeClr val="accent4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CCB4E7F-5120-4453-8AAC-F517F4F9638B}" type="slidenum">
              <a:rPr lang="ru-RU" smtClean="0"/>
              <a:pPr>
                <a:defRPr/>
              </a:pPr>
              <a:t>2</a:t>
            </a:fld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539974" y="3888606"/>
            <a:ext cx="9396164" cy="2031325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ru-RU" i="1" dirty="0" smtClean="0"/>
              <a:t>Согласно Постановлению Пленума ВС РФ от 27.01.1999 № 1 «О судебной практике по делам об убийстве (ст. 105 УК РФ)» под убийством по найму понимается убийство, обусловленное получением исполнителем преступления материального или иного вознаграждения. Лица, организовавшие убийство за вознаграждение, подстрекавшие к его совершению или оказавшие пособничество в совершении такого убийства, несут ответственность по соответствующей части ст. 33 и п. «з» ч. 2 ст. 105 УК РФ.</a:t>
            </a:r>
          </a:p>
          <a:p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323950" y="1872382"/>
            <a:ext cx="9828212" cy="1631216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20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Актуальность настоящего исследования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обусловлена тем, что заказные убийства  - стали «обслуживающим фактором» в сфере экономической деятельности. Уголовные дела о таких преступлениях вызывают наибольший общественный резонанс, и по результатам их расследования граждане в значительной мере судят об эффективности работы всей правоохранительной системы.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816834"/>
      </p:ext>
    </p:extLst>
  </p:cSld>
  <p:clrMapOvr>
    <a:masterClrMapping/>
  </p:clrMapOvr>
  <p:transition spd="slow">
    <p:pull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958" y="150813"/>
            <a:ext cx="9721080" cy="569441"/>
          </a:xfrm>
        </p:spPr>
        <p:txBody>
          <a:bodyPr/>
          <a:lstStyle/>
          <a:p>
            <a:pPr algn="ctr"/>
            <a:r>
              <a:rPr lang="ru-RU" b="1" dirty="0" smtClean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Цель и задачи исследования</a:t>
            </a:r>
            <a:endParaRPr lang="ru-RU" b="1" dirty="0">
              <a:solidFill>
                <a:schemeClr val="accent4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950" y="1579563"/>
            <a:ext cx="9721079" cy="4513262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Цель настоящего исследования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заключается в комплексном исследовании </a:t>
            </a:r>
            <a:r>
              <a:rPr lang="ru-RU" sz="200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криминологического анализа заказных убийств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000" dirty="0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соответствии с целью исследования определены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следующие задачи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решение которых составляет содержание данной работы: </a:t>
            </a:r>
            <a:endParaRPr lang="ru-RU" sz="2000" dirty="0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lnSpc>
                <a:spcPct val="100000"/>
              </a:lnSpc>
            </a:pPr>
            <a:r>
              <a:rPr lang="ru-RU" sz="200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 дать криминологическую характеристику заказных убийств в России;</a:t>
            </a:r>
          </a:p>
          <a:p>
            <a:pPr lvl="0">
              <a:lnSpc>
                <a:spcPct val="100000"/>
              </a:lnSpc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выявить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ru-RU" sz="200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ричины и условия заказных убийств;</a:t>
            </a:r>
          </a:p>
          <a:p>
            <a:pPr lvl="0">
              <a:lnSpc>
                <a:spcPct val="100000"/>
              </a:lnSpc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проанализировать </a:t>
            </a:r>
            <a:r>
              <a:rPr lang="ru-RU" sz="200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особенности причинного комплекса заказных убийств в России;</a:t>
            </a:r>
          </a:p>
          <a:p>
            <a:pPr lvl="0">
              <a:lnSpc>
                <a:spcPct val="100000"/>
              </a:lnSpc>
            </a:pPr>
            <a:r>
              <a:rPr lang="ru-RU" sz="200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охарактеризовать особенности личностных свойств наемных убийц;</a:t>
            </a:r>
          </a:p>
          <a:p>
            <a:pPr lvl="0">
              <a:lnSpc>
                <a:spcPct val="100000"/>
              </a:lnSpc>
            </a:pPr>
            <a:r>
              <a:rPr lang="ru-RU" sz="200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рассмотреть </a:t>
            </a:r>
            <a:r>
              <a:rPr lang="ru-RU" sz="200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виктимологическую</a:t>
            </a:r>
            <a:r>
              <a:rPr lang="ru-RU" sz="200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профилактику заказных убийств.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CCB4E7F-5120-4453-8AAC-F517F4F9638B}" type="slidenum">
              <a:rPr lang="ru-RU" smtClean="0"/>
              <a:pPr>
                <a:defRPr/>
              </a:pPr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7001508"/>
      </p:ext>
    </p:extLst>
  </p:cSld>
  <p:clrMapOvr>
    <a:masterClrMapping/>
  </p:clrMapOvr>
  <p:transition spd="slow">
    <p:pull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4575" y="150813"/>
            <a:ext cx="8351838" cy="425425"/>
          </a:xfrm>
        </p:spPr>
        <p:txBody>
          <a:bodyPr/>
          <a:lstStyle/>
          <a:p>
            <a:pPr algn="ctr"/>
            <a:r>
              <a:rPr lang="ru-RU" b="1" dirty="0" smtClean="0">
                <a:solidFill>
                  <a:schemeClr val="accent4">
                    <a:lumMod val="75000"/>
                  </a:schemeClr>
                </a:solidFill>
              </a:rPr>
              <a:t>Убийства по найму</a:t>
            </a:r>
            <a:endParaRPr lang="ru-RU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CCB4E7F-5120-4453-8AAC-F517F4F9638B}" type="slidenum">
              <a:rPr lang="ru-RU" smtClean="0"/>
              <a:pPr>
                <a:defRPr/>
              </a:pPr>
              <a:t>4</a:t>
            </a:fld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467966" y="4040172"/>
            <a:ext cx="9540180" cy="1938992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indent="449263" algn="just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Убийство, совершаемое по найму, — уголовно наказуемое деяние, совершаемое в составе группы, организованной преступной группы или преступного сообщества за вознаграждение исполнителем (исполнителями), лично не заинтересованным в смерти потерпевшего, по договору (найму) с его организатором (организаторами) в корыстных или иных интересах организатора или иных лиц, а также при соучастии или без такового иных субъектов (подстрекателей, пособников)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188046" y="1453401"/>
            <a:ext cx="8496944" cy="1754326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indent="449263"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Убийство по найму представляет собой умышленное причинение смерти другому человеку, совершенное группой лиц, в состав которой обязательно входят организатор (заказчик) и исполнитель (наемный убийца), которые непременно являются разными лицам, причем непосредственный исполнитель участвует в преступлении за вознаграждение, получаемое им от организатора напрямую, либо через посредника.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79269410"/>
      </p:ext>
    </p:extLst>
  </p:cSld>
  <p:clrMapOvr>
    <a:masterClrMapping/>
  </p:clrMapOvr>
  <p:transition spd="slow">
    <p:pull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Убийства по найму могут классифицироваться:</a:t>
            </a:r>
            <a:endParaRPr lang="ru-RU" dirty="0">
              <a:solidFill>
                <a:schemeClr val="accent4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950" y="1579563"/>
            <a:ext cx="9649072" cy="4513262"/>
          </a:xfrm>
        </p:spPr>
        <p:txBody>
          <a:bodyPr/>
          <a:lstStyle/>
          <a:p>
            <a:pPr indent="509588" algn="just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а)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 атрибутивным признакам социальной жизни (как криминальный атрибут социально-бытовых конфликтов, возникающих на почве коммерческой и иной экономической деятельности; как постоянный атрибут теневой и криминальной экономики; как устойчивый атрибут профессиональной и организованной преступности; как атрибут политической борьбы конкурирующих политических, финансово-экономических и криминальных групп); </a:t>
            </a: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509588" algn="just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в зависимости от сферы совершения преступления (совершаемые в бытовой сфере; совершаемые в сфере экономических отношений; совершаемые в сфере правоохранительной деятельности; совершаемые в сфере политической деятельности, а также деятельности религиозных конфессий; совершаемые в сфере криминальной деятельности, в том числе организованных преступных групп и сообществ).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CCB4E7F-5120-4453-8AAC-F517F4F9638B}" type="slidenum">
              <a:rPr lang="ru-RU" smtClean="0"/>
              <a:pPr>
                <a:defRPr/>
              </a:pPr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981746"/>
      </p:ext>
    </p:extLst>
  </p:cSld>
  <p:clrMapOvr>
    <a:masterClrMapping/>
  </p:clrMapOvr>
  <p:transition spd="slow">
    <p:pull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Объект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65315053"/>
              </p:ext>
            </p:extLst>
          </p:nvPr>
        </p:nvGraphicFramePr>
        <p:xfrm>
          <a:off x="107926" y="1080294"/>
          <a:ext cx="9937774" cy="554461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CCB4E7F-5120-4453-8AAC-F517F4F9638B}" type="slidenum">
              <a:rPr lang="ru-RU" smtClean="0"/>
              <a:pPr>
                <a:defRPr/>
              </a:pPr>
              <a:t>6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251942" y="216198"/>
            <a:ext cx="10009112" cy="646331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ru-RU" dirty="0" smtClean="0"/>
              <a:t>Убийство по найму относится к латентным видам преступности в силу ряда обстоятельств объективного и субъективного характера. Такими обстоятельствами являются: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31596567"/>
      </p:ext>
    </p:extLst>
  </p:cSld>
  <p:clrMapOvr>
    <a:masterClrMapping/>
  </p:clrMapOvr>
  <p:transition spd="slow">
    <p:pull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2800" dirty="0" smtClean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Убийства, совершаемые по найму, характеризуются следующими  особенностями:</a:t>
            </a:r>
            <a:br>
              <a:rPr lang="ru-RU" sz="2800" dirty="0" smtClean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800" dirty="0">
              <a:solidFill>
                <a:schemeClr val="accent4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CCB4E7F-5120-4453-8AAC-F517F4F9638B}" type="slidenum">
              <a:rPr lang="ru-RU" smtClean="0"/>
              <a:pPr>
                <a:defRPr/>
              </a:pPr>
              <a:t>7</a:t>
            </a:fld>
            <a:endParaRPr lang="ru-RU"/>
          </a:p>
        </p:txBody>
      </p:sp>
      <p:graphicFrame>
        <p:nvGraphicFramePr>
          <p:cNvPr id="5" name="Схема 4"/>
          <p:cNvGraphicFramePr/>
          <p:nvPr>
            <p:extLst>
              <p:ext uri="{D42A27DB-BD31-4B8C-83A1-F6EECF244321}">
                <p14:modId xmlns:p14="http://schemas.microsoft.com/office/powerpoint/2010/main" val="573381336"/>
              </p:ext>
            </p:extLst>
          </p:nvPr>
        </p:nvGraphicFramePr>
        <p:xfrm>
          <a:off x="251942" y="1064330"/>
          <a:ext cx="9793088" cy="54165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983593819"/>
      </p:ext>
    </p:extLst>
  </p:cSld>
  <p:clrMapOvr>
    <a:masterClrMapping/>
  </p:clrMapOvr>
  <p:transition spd="slow">
    <p:pull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2400" dirty="0" smtClean="0">
                <a:solidFill>
                  <a:schemeClr val="accent4">
                    <a:lumMod val="7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Факторы способствовавшие распространению заказных  убийств заключаются в:</a:t>
            </a:r>
            <a:r>
              <a:rPr lang="ru-RU" dirty="0" smtClean="0">
                <a:effectLst/>
              </a:rPr>
              <a:t/>
            </a:r>
            <a:br>
              <a:rPr lang="ru-RU" dirty="0" smtClean="0">
                <a:effectLst/>
              </a:rPr>
            </a:b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CCB4E7F-5120-4453-8AAC-F517F4F9638B}" type="slidenum">
              <a:rPr lang="ru-RU" smtClean="0"/>
              <a:pPr>
                <a:defRPr/>
              </a:pPr>
              <a:t>8</a:t>
            </a:fld>
            <a:endParaRPr lang="ru-RU"/>
          </a:p>
        </p:txBody>
      </p:sp>
      <p:graphicFrame>
        <p:nvGraphicFramePr>
          <p:cNvPr id="5" name="Схема 4"/>
          <p:cNvGraphicFramePr/>
          <p:nvPr>
            <p:extLst>
              <p:ext uri="{D42A27DB-BD31-4B8C-83A1-F6EECF244321}">
                <p14:modId xmlns:p14="http://schemas.microsoft.com/office/powerpoint/2010/main" val="1323356020"/>
              </p:ext>
            </p:extLst>
          </p:nvPr>
        </p:nvGraphicFramePr>
        <p:xfrm>
          <a:off x="179934" y="1064330"/>
          <a:ext cx="9865096" cy="54885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743401895"/>
      </p:ext>
    </p:extLst>
  </p:cSld>
  <p:clrMapOvr>
    <a:masterClrMapping/>
  </p:clrMapOvr>
  <p:transition spd="slow">
    <p:pull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solidFill>
                  <a:schemeClr val="accent4">
                    <a:lumMod val="75000"/>
                  </a:schemeClr>
                </a:solidFill>
              </a:rPr>
              <a:t>Субъективные причины заказного убийства</a:t>
            </a:r>
            <a:endParaRPr lang="ru-RU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956798" y="3744589"/>
            <a:ext cx="1439615" cy="2348235"/>
          </a:xfrm>
        </p:spPr>
        <p:txBody>
          <a:bodyPr/>
          <a:lstStyle/>
          <a:p>
            <a:r>
              <a:rPr lang="ru-RU" dirty="0" smtClean="0"/>
              <a:t> </a:t>
            </a:r>
            <a:endParaRPr lang="ru-RU" dirty="0"/>
          </a:p>
          <a:p>
            <a:endParaRPr lang="ru-RU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CCB4E7F-5120-4453-8AAC-F517F4F9638B}" type="slidenum">
              <a:rPr lang="ru-RU" smtClean="0"/>
              <a:pPr>
                <a:defRPr/>
              </a:pPr>
              <a:t>9</a:t>
            </a:fld>
            <a:endParaRPr lang="ru-RU"/>
          </a:p>
        </p:txBody>
      </p:sp>
      <p:graphicFrame>
        <p:nvGraphicFramePr>
          <p:cNvPr id="5" name="Схема 4"/>
          <p:cNvGraphicFramePr/>
          <p:nvPr>
            <p:extLst>
              <p:ext uri="{D42A27DB-BD31-4B8C-83A1-F6EECF244321}">
                <p14:modId xmlns:p14="http://schemas.microsoft.com/office/powerpoint/2010/main" val="1795747028"/>
              </p:ext>
            </p:extLst>
          </p:nvPr>
        </p:nvGraphicFramePr>
        <p:xfrm>
          <a:off x="251942" y="1064330"/>
          <a:ext cx="9793088" cy="55605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38589080"/>
      </p:ext>
    </p:extLst>
  </p:cSld>
  <p:clrMapOvr>
    <a:masterClrMapping/>
  </p:clrMapOvr>
  <p:transition spd="slow">
    <p:pull/>
  </p:transition>
</p:sld>
</file>

<file path=ppt/theme/theme1.xml><?xml version="1.0" encoding="utf-8"?>
<a:theme xmlns:a="http://schemas.openxmlformats.org/drawingml/2006/main" name="Cooking_16x9">
  <a:themeElements>
    <a:clrScheme name="Cooking_16x9">
      <a:dk1>
        <a:srgbClr val="000000"/>
      </a:dk1>
      <a:lt1>
        <a:sysClr val="window" lastClr="FFFFFF"/>
      </a:lt1>
      <a:dk2>
        <a:srgbClr val="7F7F7F"/>
      </a:dk2>
      <a:lt2>
        <a:srgbClr val="E6E6E6"/>
      </a:lt2>
      <a:accent1>
        <a:srgbClr val="89C01C"/>
      </a:accent1>
      <a:accent2>
        <a:srgbClr val="FCB22C"/>
      </a:accent2>
      <a:accent3>
        <a:srgbClr val="FE750E"/>
      </a:accent3>
      <a:accent4>
        <a:srgbClr val="F23610"/>
      </a:accent4>
      <a:accent5>
        <a:srgbClr val="7C283A"/>
      </a:accent5>
      <a:accent6>
        <a:srgbClr val="3E7520"/>
      </a:accent6>
      <a:hlink>
        <a:srgbClr val="89C01C"/>
      </a:hlink>
      <a:folHlink>
        <a:srgbClr val="A6A6A6"/>
      </a:folHlink>
    </a:clrScheme>
    <a:fontScheme name="Cooking_16x9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Cooking_16x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miter lim="800000"/>
        </a:ln>
        <a:ln w="25400" cap="flat" cmpd="sng" algn="ctr">
          <a:solidFill>
            <a:schemeClr val="phClr"/>
          </a:solidFill>
          <a:miter lim="800000"/>
        </a:ln>
        <a:ln w="44450" cap="flat" cmpd="sng" algn="ctr">
          <a:solidFill>
            <a:schemeClr val="phClr"/>
          </a:solidFill>
          <a:miter lim="800000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l="180000" t="50000" b="50000"/>
          </a:path>
        </a:gradFill>
      </a:bgFillStyleLst>
    </a:fmtScheme>
  </a:themeElements>
  <a:objectDefaults>
    <a:spDef>
      <a:spPr/>
      <a:bodyPr rtlCol="0" anchor="ctr"/>
      <a:lstStyle>
        <a:defPPr algn="ctr">
          <a:defRPr sz="280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25400"/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>
          <a:defRPr sz="2800"/>
        </a:defPPr>
      </a:lstStyle>
    </a:txDef>
  </a:objectDefaults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TS102787942</Template>
  <TotalTime>2247</TotalTime>
  <Words>1211</Words>
  <Application>Microsoft Office PowerPoint</Application>
  <PresentationFormat>Произвольный</PresentationFormat>
  <Paragraphs>87</Paragraphs>
  <Slides>14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20" baseType="lpstr">
      <vt:lpstr>Arial</vt:lpstr>
      <vt:lpstr>Constantia</vt:lpstr>
      <vt:lpstr>Calibri</vt:lpstr>
      <vt:lpstr>Corbel</vt:lpstr>
      <vt:lpstr>Times New Roman</vt:lpstr>
      <vt:lpstr>Cooking_16x9</vt:lpstr>
      <vt:lpstr>Заказные убийства</vt:lpstr>
      <vt:lpstr>Актуальность темы исследования</vt:lpstr>
      <vt:lpstr>Цель и задачи исследования</vt:lpstr>
      <vt:lpstr>Убийства по найму</vt:lpstr>
      <vt:lpstr>Убийства по найму могут классифицироваться:</vt:lpstr>
      <vt:lpstr>Презентация PowerPoint</vt:lpstr>
      <vt:lpstr>Убийства, совершаемые по найму, характеризуются следующими  особенностями: </vt:lpstr>
      <vt:lpstr>Факторы способствовавшие распространению заказных  убийств заключаются в: </vt:lpstr>
      <vt:lpstr>Субъективные причины заказного убийства</vt:lpstr>
      <vt:lpstr>Социально-демографические показатели наемного убийцы</vt:lpstr>
      <vt:lpstr>Классификация и типология личности наемного убийцы</vt:lpstr>
      <vt:lpstr>Способы предупреждения  заказных  убийств</vt:lpstr>
      <vt:lpstr>Способы предупреждения  заказных  убийств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Ксюха</dc:creator>
  <cp:lastModifiedBy>RePack by Diakov</cp:lastModifiedBy>
  <cp:revision>355</cp:revision>
  <dcterms:created xsi:type="dcterms:W3CDTF">2013-12-07T02:55:53Z</dcterms:created>
  <dcterms:modified xsi:type="dcterms:W3CDTF">2016-05-26T08:11:13Z</dcterms:modified>
</cp:coreProperties>
</file>